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5" r:id="rId2"/>
    <p:sldId id="268" r:id="rId3"/>
    <p:sldId id="277" r:id="rId4"/>
    <p:sldId id="279" r:id="rId5"/>
    <p:sldId id="304" r:id="rId6"/>
    <p:sldId id="305" r:id="rId7"/>
    <p:sldId id="306" r:id="rId8"/>
    <p:sldId id="311" r:id="rId9"/>
    <p:sldId id="312" r:id="rId10"/>
    <p:sldId id="273" r:id="rId11"/>
    <p:sldId id="307" r:id="rId12"/>
    <p:sldId id="318" r:id="rId13"/>
    <p:sldId id="319" r:id="rId14"/>
    <p:sldId id="313" r:id="rId15"/>
    <p:sldId id="315" r:id="rId16"/>
    <p:sldId id="314" r:id="rId17"/>
    <p:sldId id="316" r:id="rId18"/>
    <p:sldId id="320" r:id="rId19"/>
    <p:sldId id="32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000000"/>
    <a:srgbClr val="233C7B"/>
    <a:srgbClr val="92D050"/>
    <a:srgbClr val="C5E0B4"/>
    <a:srgbClr val="94B67E"/>
    <a:srgbClr val="A9D18E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/>
    <p:restoredTop sz="94694"/>
  </p:normalViewPr>
  <p:slideViewPr>
    <p:cSldViewPr snapToGrid="0" snapToObjects="1">
      <p:cViewPr>
        <p:scale>
          <a:sx n="75" d="100"/>
          <a:sy n="75" d="100"/>
        </p:scale>
        <p:origin x="131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yeon kim" userId="3216811d71a907b7" providerId="LiveId" clId="{1CB6AC4E-3B46-4C47-BC6B-0AC879BE58E7}"/>
    <pc:docChg chg="undo custSel addSld delSld modSld sldOrd">
      <pc:chgData name="hoyeon kim" userId="3216811d71a907b7" providerId="LiveId" clId="{1CB6AC4E-3B46-4C47-BC6B-0AC879BE58E7}" dt="2025-12-13T16:44:18.268" v="18469" actId="404"/>
      <pc:docMkLst>
        <pc:docMk/>
      </pc:docMkLst>
      <pc:sldChg chg="modSp mod">
        <pc:chgData name="hoyeon kim" userId="3216811d71a907b7" providerId="LiveId" clId="{1CB6AC4E-3B46-4C47-BC6B-0AC879BE58E7}" dt="2025-12-13T10:00:03.777" v="13925" actId="20577"/>
        <pc:sldMkLst>
          <pc:docMk/>
          <pc:sldMk cId="2724602649" sldId="268"/>
        </pc:sldMkLst>
        <pc:spChg chg="mod">
          <ac:chgData name="hoyeon kim" userId="3216811d71a907b7" providerId="LiveId" clId="{1CB6AC4E-3B46-4C47-BC6B-0AC879BE58E7}" dt="2025-12-13T10:00:03.777" v="13925" actId="20577"/>
          <ac:spMkLst>
            <pc:docMk/>
            <pc:sldMk cId="2724602649" sldId="268"/>
            <ac:spMk id="9" creationId="{16BEDFE0-A7C5-02A7-8457-0D45FA38E543}"/>
          </ac:spMkLst>
        </pc:spChg>
      </pc:sldChg>
      <pc:sldChg chg="del">
        <pc:chgData name="hoyeon kim" userId="3216811d71a907b7" providerId="LiveId" clId="{1CB6AC4E-3B46-4C47-BC6B-0AC879BE58E7}" dt="2025-12-13T10:35:29.129" v="15118" actId="47"/>
        <pc:sldMkLst>
          <pc:docMk/>
          <pc:sldMk cId="1378645070" sldId="272"/>
        </pc:sldMkLst>
      </pc:sldChg>
      <pc:sldChg chg="addSp delSp modSp mod modNotesTx">
        <pc:chgData name="hoyeon kim" userId="3216811d71a907b7" providerId="LiveId" clId="{1CB6AC4E-3B46-4C47-BC6B-0AC879BE58E7}" dt="2025-12-13T15:47:33.130" v="17496" actId="20577"/>
        <pc:sldMkLst>
          <pc:docMk/>
          <pc:sldMk cId="518363545" sldId="273"/>
        </pc:sldMkLst>
        <pc:spChg chg="add del mod">
          <ac:chgData name="hoyeon kim" userId="3216811d71a907b7" providerId="LiveId" clId="{1CB6AC4E-3B46-4C47-BC6B-0AC879BE58E7}" dt="2025-12-13T14:19:42.573" v="15263" actId="478"/>
          <ac:spMkLst>
            <pc:docMk/>
            <pc:sldMk cId="518363545" sldId="273"/>
            <ac:spMk id="2" creationId="{AD33997D-62B4-3712-0CE2-24F46CF4AA60}"/>
          </ac:spMkLst>
        </pc:spChg>
        <pc:spChg chg="del">
          <ac:chgData name="hoyeon kim" userId="3216811d71a907b7" providerId="LiveId" clId="{1CB6AC4E-3B46-4C47-BC6B-0AC879BE58E7}" dt="2025-12-13T10:19:28.647" v="14199" actId="478"/>
          <ac:spMkLst>
            <pc:docMk/>
            <pc:sldMk cId="518363545" sldId="273"/>
            <ac:spMk id="4" creationId="{F9E3D31A-7E04-5028-06FD-5767FBF0BB25}"/>
          </ac:spMkLst>
        </pc:spChg>
        <pc:spChg chg="add del mod">
          <ac:chgData name="hoyeon kim" userId="3216811d71a907b7" providerId="LiveId" clId="{1CB6AC4E-3B46-4C47-BC6B-0AC879BE58E7}" dt="2025-12-13T14:20:06.998" v="15295" actId="478"/>
          <ac:spMkLst>
            <pc:docMk/>
            <pc:sldMk cId="518363545" sldId="273"/>
            <ac:spMk id="5" creationId="{2115A4FD-D947-511C-9517-D3DDE64B4EA7}"/>
          </ac:spMkLst>
        </pc:spChg>
        <pc:spChg chg="add del mod">
          <ac:chgData name="hoyeon kim" userId="3216811d71a907b7" providerId="LiveId" clId="{1CB6AC4E-3B46-4C47-BC6B-0AC879BE58E7}" dt="2025-12-13T14:20:58.395" v="15393" actId="478"/>
          <ac:spMkLst>
            <pc:docMk/>
            <pc:sldMk cId="518363545" sldId="273"/>
            <ac:spMk id="7" creationId="{4FDC0552-3FAF-E57C-1D39-88E820D36508}"/>
          </ac:spMkLst>
        </pc:spChg>
        <pc:spChg chg="add mod">
          <ac:chgData name="hoyeon kim" userId="3216811d71a907b7" providerId="LiveId" clId="{1CB6AC4E-3B46-4C47-BC6B-0AC879BE58E7}" dt="2025-12-13T14:33:00.142" v="15739" actId="164"/>
          <ac:spMkLst>
            <pc:docMk/>
            <pc:sldMk cId="518363545" sldId="273"/>
            <ac:spMk id="8" creationId="{8D1C718A-4F86-D454-0E0D-87A20399B460}"/>
          </ac:spMkLst>
        </pc:spChg>
        <pc:spChg chg="mod">
          <ac:chgData name="hoyeon kim" userId="3216811d71a907b7" providerId="LiveId" clId="{1CB6AC4E-3B46-4C47-BC6B-0AC879BE58E7}" dt="2025-12-13T14:34:42.397" v="15802" actId="20577"/>
          <ac:spMkLst>
            <pc:docMk/>
            <pc:sldMk cId="518363545" sldId="273"/>
            <ac:spMk id="9" creationId="{B8926F9E-8334-A6F9-1EB8-44AB45C6B697}"/>
          </ac:spMkLst>
        </pc:spChg>
        <pc:spChg chg="add mod">
          <ac:chgData name="hoyeon kim" userId="3216811d71a907b7" providerId="LiveId" clId="{1CB6AC4E-3B46-4C47-BC6B-0AC879BE58E7}" dt="2025-12-13T14:33:00.142" v="15739" actId="164"/>
          <ac:spMkLst>
            <pc:docMk/>
            <pc:sldMk cId="518363545" sldId="273"/>
            <ac:spMk id="10" creationId="{A397A1E5-BBF5-07EF-52F3-F922D591A045}"/>
          </ac:spMkLst>
        </pc:spChg>
        <pc:spChg chg="add mod">
          <ac:chgData name="hoyeon kim" userId="3216811d71a907b7" providerId="LiveId" clId="{1CB6AC4E-3B46-4C47-BC6B-0AC879BE58E7}" dt="2025-12-13T14:33:00.142" v="15739" actId="164"/>
          <ac:spMkLst>
            <pc:docMk/>
            <pc:sldMk cId="518363545" sldId="273"/>
            <ac:spMk id="13" creationId="{25AF9093-77EF-EFB7-AA96-FC7716A0183D}"/>
          </ac:spMkLst>
        </pc:spChg>
        <pc:spChg chg="add mod">
          <ac:chgData name="hoyeon kim" userId="3216811d71a907b7" providerId="LiveId" clId="{1CB6AC4E-3B46-4C47-BC6B-0AC879BE58E7}" dt="2025-12-13T14:21:25.224" v="15453" actId="571"/>
          <ac:spMkLst>
            <pc:docMk/>
            <pc:sldMk cId="518363545" sldId="273"/>
            <ac:spMk id="15" creationId="{EF584205-463B-8D3E-46E8-B7E16422CE47}"/>
          </ac:spMkLst>
        </pc:spChg>
        <pc:spChg chg="add mod">
          <ac:chgData name="hoyeon kim" userId="3216811d71a907b7" providerId="LiveId" clId="{1CB6AC4E-3B46-4C47-BC6B-0AC879BE58E7}" dt="2025-12-13T14:21:25.224" v="15453" actId="571"/>
          <ac:spMkLst>
            <pc:docMk/>
            <pc:sldMk cId="518363545" sldId="273"/>
            <ac:spMk id="16" creationId="{5BF206F0-B735-5A16-7D3F-3B66099F76DC}"/>
          </ac:spMkLst>
        </pc:spChg>
        <pc:spChg chg="add mod">
          <ac:chgData name="hoyeon kim" userId="3216811d71a907b7" providerId="LiveId" clId="{1CB6AC4E-3B46-4C47-BC6B-0AC879BE58E7}" dt="2025-12-13T14:21:44.919" v="15465" actId="571"/>
          <ac:spMkLst>
            <pc:docMk/>
            <pc:sldMk cId="518363545" sldId="273"/>
            <ac:spMk id="17" creationId="{24EABE3E-23CD-17F2-9C6B-5741D420C350}"/>
          </ac:spMkLst>
        </pc:spChg>
        <pc:spChg chg="add mod">
          <ac:chgData name="hoyeon kim" userId="3216811d71a907b7" providerId="LiveId" clId="{1CB6AC4E-3B46-4C47-BC6B-0AC879BE58E7}" dt="2025-12-13T14:21:44.919" v="15465" actId="571"/>
          <ac:spMkLst>
            <pc:docMk/>
            <pc:sldMk cId="518363545" sldId="273"/>
            <ac:spMk id="18" creationId="{8A4ACD5D-0855-A819-44D1-A2CAC63806E2}"/>
          </ac:spMkLst>
        </pc:spChg>
        <pc:spChg chg="add mod">
          <ac:chgData name="hoyeon kim" userId="3216811d71a907b7" providerId="LiveId" clId="{1CB6AC4E-3B46-4C47-BC6B-0AC879BE58E7}" dt="2025-12-13T14:21:44.919" v="15465" actId="571"/>
          <ac:spMkLst>
            <pc:docMk/>
            <pc:sldMk cId="518363545" sldId="273"/>
            <ac:spMk id="19" creationId="{05B5DFA6-DB37-D4C9-5674-9D157FAE5881}"/>
          </ac:spMkLst>
        </pc:spChg>
        <pc:spChg chg="add del mod">
          <ac:chgData name="hoyeon kim" userId="3216811d71a907b7" providerId="LiveId" clId="{1CB6AC4E-3B46-4C47-BC6B-0AC879BE58E7}" dt="2025-12-13T14:23:16.466" v="15495" actId="478"/>
          <ac:spMkLst>
            <pc:docMk/>
            <pc:sldMk cId="518363545" sldId="273"/>
            <ac:spMk id="22" creationId="{3A6FCEDB-9909-4BB9-C8B4-9FE2BC4486E6}"/>
          </ac:spMkLst>
        </pc:spChg>
        <pc:spChg chg="add del mod">
          <ac:chgData name="hoyeon kim" userId="3216811d71a907b7" providerId="LiveId" clId="{1CB6AC4E-3B46-4C47-BC6B-0AC879BE58E7}" dt="2025-12-13T14:24:41.180" v="15534" actId="478"/>
          <ac:spMkLst>
            <pc:docMk/>
            <pc:sldMk cId="518363545" sldId="273"/>
            <ac:spMk id="24" creationId="{C7F58BA7-BDCD-D324-A5D4-C6942F93E9AC}"/>
          </ac:spMkLst>
        </pc:spChg>
        <pc:spChg chg="add del mod">
          <ac:chgData name="hoyeon kim" userId="3216811d71a907b7" providerId="LiveId" clId="{1CB6AC4E-3B46-4C47-BC6B-0AC879BE58E7}" dt="2025-12-13T14:27:51.135" v="15565" actId="478"/>
          <ac:spMkLst>
            <pc:docMk/>
            <pc:sldMk cId="518363545" sldId="273"/>
            <ac:spMk id="25" creationId="{0C145CA8-E3BC-C7C5-4FCB-ABB7BC08F9D8}"/>
          </ac:spMkLst>
        </pc:spChg>
        <pc:spChg chg="add mod">
          <ac:chgData name="hoyeon kim" userId="3216811d71a907b7" providerId="LiveId" clId="{1CB6AC4E-3B46-4C47-BC6B-0AC879BE58E7}" dt="2025-12-13T14:24:48.220" v="15536" actId="571"/>
          <ac:spMkLst>
            <pc:docMk/>
            <pc:sldMk cId="518363545" sldId="273"/>
            <ac:spMk id="26" creationId="{3973CD22-9B40-2D15-38E0-F36B5967F789}"/>
          </ac:spMkLst>
        </pc:spChg>
        <pc:spChg chg="add mod">
          <ac:chgData name="hoyeon kim" userId="3216811d71a907b7" providerId="LiveId" clId="{1CB6AC4E-3B46-4C47-BC6B-0AC879BE58E7}" dt="2025-12-13T14:24:48.220" v="15536" actId="571"/>
          <ac:spMkLst>
            <pc:docMk/>
            <pc:sldMk cId="518363545" sldId="273"/>
            <ac:spMk id="27" creationId="{B21127CF-C6DB-A55F-53AC-05FC9FFD9AB3}"/>
          </ac:spMkLst>
        </pc:spChg>
        <pc:spChg chg="add mod">
          <ac:chgData name="hoyeon kim" userId="3216811d71a907b7" providerId="LiveId" clId="{1CB6AC4E-3B46-4C47-BC6B-0AC879BE58E7}" dt="2025-12-13T14:24:48.220" v="15536" actId="571"/>
          <ac:spMkLst>
            <pc:docMk/>
            <pc:sldMk cId="518363545" sldId="273"/>
            <ac:spMk id="28" creationId="{36DEE5D6-E9FA-8115-FC4D-5A9551D6A968}"/>
          </ac:spMkLst>
        </pc:spChg>
        <pc:spChg chg="add del mod">
          <ac:chgData name="hoyeon kim" userId="3216811d71a907b7" providerId="LiveId" clId="{1CB6AC4E-3B46-4C47-BC6B-0AC879BE58E7}" dt="2025-12-13T14:27:50.399" v="15564" actId="478"/>
          <ac:spMkLst>
            <pc:docMk/>
            <pc:sldMk cId="518363545" sldId="273"/>
            <ac:spMk id="29" creationId="{CACD2C33-037E-4E61-92B6-65CB8B3F100D}"/>
          </ac:spMkLst>
        </pc:spChg>
        <pc:spChg chg="add mod">
          <ac:chgData name="hoyeon kim" userId="3216811d71a907b7" providerId="LiveId" clId="{1CB6AC4E-3B46-4C47-BC6B-0AC879BE58E7}" dt="2025-12-13T14:26:48.121" v="15552"/>
          <ac:spMkLst>
            <pc:docMk/>
            <pc:sldMk cId="518363545" sldId="273"/>
            <ac:spMk id="30" creationId="{0A0BEC7F-C131-9136-5865-67E40FF7E03A}"/>
          </ac:spMkLst>
        </pc:spChg>
        <pc:spChg chg="add mod">
          <ac:chgData name="hoyeon kim" userId="3216811d71a907b7" providerId="LiveId" clId="{1CB6AC4E-3B46-4C47-BC6B-0AC879BE58E7}" dt="2025-12-13T14:33:38.808" v="15744" actId="207"/>
          <ac:spMkLst>
            <pc:docMk/>
            <pc:sldMk cId="518363545" sldId="273"/>
            <ac:spMk id="31" creationId="{29F128BF-4AC9-49E4-5C5B-35F681A6D58A}"/>
          </ac:spMkLst>
        </pc:spChg>
        <pc:spChg chg="add mod">
          <ac:chgData name="hoyeon kim" userId="3216811d71a907b7" providerId="LiveId" clId="{1CB6AC4E-3B46-4C47-BC6B-0AC879BE58E7}" dt="2025-12-13T14:32:58.512" v="15738" actId="164"/>
          <ac:spMkLst>
            <pc:docMk/>
            <pc:sldMk cId="518363545" sldId="273"/>
            <ac:spMk id="32" creationId="{89C44191-15C3-3032-EE33-9069336900EB}"/>
          </ac:spMkLst>
        </pc:spChg>
        <pc:spChg chg="add mod">
          <ac:chgData name="hoyeon kim" userId="3216811d71a907b7" providerId="LiveId" clId="{1CB6AC4E-3B46-4C47-BC6B-0AC879BE58E7}" dt="2025-12-13T14:32:58.512" v="15738" actId="164"/>
          <ac:spMkLst>
            <pc:docMk/>
            <pc:sldMk cId="518363545" sldId="273"/>
            <ac:spMk id="33" creationId="{B45F5C38-5774-7941-875A-CB4587E31A1F}"/>
          </ac:spMkLst>
        </pc:spChg>
        <pc:spChg chg="add mod">
          <ac:chgData name="hoyeon kim" userId="3216811d71a907b7" providerId="LiveId" clId="{1CB6AC4E-3B46-4C47-BC6B-0AC879BE58E7}" dt="2025-12-13T14:33:26.328" v="15742" actId="207"/>
          <ac:spMkLst>
            <pc:docMk/>
            <pc:sldMk cId="518363545" sldId="273"/>
            <ac:spMk id="35" creationId="{2B18BE91-D5F6-70A0-8061-D0ACAEEFAB3C}"/>
          </ac:spMkLst>
        </pc:spChg>
        <pc:spChg chg="add mod">
          <ac:chgData name="hoyeon kim" userId="3216811d71a907b7" providerId="LiveId" clId="{1CB6AC4E-3B46-4C47-BC6B-0AC879BE58E7}" dt="2025-12-13T14:33:31.933" v="15743" actId="207"/>
          <ac:spMkLst>
            <pc:docMk/>
            <pc:sldMk cId="518363545" sldId="273"/>
            <ac:spMk id="36" creationId="{6C557574-6F29-B26D-2697-44E8F3DE622B}"/>
          </ac:spMkLst>
        </pc:spChg>
        <pc:grpChg chg="del">
          <ac:chgData name="hoyeon kim" userId="3216811d71a907b7" providerId="LiveId" clId="{1CB6AC4E-3B46-4C47-BC6B-0AC879BE58E7}" dt="2025-12-13T10:19:26.252" v="14196" actId="478"/>
          <ac:grpSpMkLst>
            <pc:docMk/>
            <pc:sldMk cId="518363545" sldId="273"/>
            <ac:grpSpMk id="12" creationId="{66ACD811-7A8F-BF91-265C-E674BFF83CEA}"/>
          </ac:grpSpMkLst>
        </pc:grpChg>
        <pc:grpChg chg="add mod">
          <ac:chgData name="hoyeon kim" userId="3216811d71a907b7" providerId="LiveId" clId="{1CB6AC4E-3B46-4C47-BC6B-0AC879BE58E7}" dt="2025-12-13T14:33:11.056" v="15741" actId="465"/>
          <ac:grpSpMkLst>
            <pc:docMk/>
            <pc:sldMk cId="518363545" sldId="273"/>
            <ac:grpSpMk id="37" creationId="{12445AC6-0157-D6FA-A8F8-52CA3A2C4D1D}"/>
          </ac:grpSpMkLst>
        </pc:grpChg>
        <pc:grpChg chg="add mod">
          <ac:chgData name="hoyeon kim" userId="3216811d71a907b7" providerId="LiveId" clId="{1CB6AC4E-3B46-4C47-BC6B-0AC879BE58E7}" dt="2025-12-13T14:33:06.373" v="15740" actId="12788"/>
          <ac:grpSpMkLst>
            <pc:docMk/>
            <pc:sldMk cId="518363545" sldId="273"/>
            <ac:grpSpMk id="38" creationId="{D25066F1-32B3-BE25-9144-7EB27F422C20}"/>
          </ac:grpSpMkLst>
        </pc:grpChg>
        <pc:picChg chg="del">
          <ac:chgData name="hoyeon kim" userId="3216811d71a907b7" providerId="LiveId" clId="{1CB6AC4E-3B46-4C47-BC6B-0AC879BE58E7}" dt="2025-12-13T10:19:26.731" v="14197" actId="478"/>
          <ac:picMkLst>
            <pc:docMk/>
            <pc:sldMk cId="518363545" sldId="273"/>
            <ac:picMk id="20" creationId="{19C4A5B3-5D40-29D7-B679-B453A38F315A}"/>
          </ac:picMkLst>
        </pc:picChg>
        <pc:cxnChg chg="del mod">
          <ac:chgData name="hoyeon kim" userId="3216811d71a907b7" providerId="LiveId" clId="{1CB6AC4E-3B46-4C47-BC6B-0AC879BE58E7}" dt="2025-12-13T10:19:27.970" v="14198" actId="478"/>
          <ac:cxnSpMkLst>
            <pc:docMk/>
            <pc:sldMk cId="518363545" sldId="273"/>
            <ac:cxnSpMk id="14" creationId="{5D799A00-B6A1-3DC4-BDDA-F2A4C74FA9FA}"/>
          </ac:cxnSpMkLst>
        </pc:cxnChg>
      </pc:sldChg>
      <pc:sldChg chg="addSp delSp modSp mod modNotesTx">
        <pc:chgData name="hoyeon kim" userId="3216811d71a907b7" providerId="LiveId" clId="{1CB6AC4E-3B46-4C47-BC6B-0AC879BE58E7}" dt="2025-12-13T15:47:34.762" v="17497" actId="20577"/>
        <pc:sldMkLst>
          <pc:docMk/>
          <pc:sldMk cId="2091744341" sldId="307"/>
        </pc:sldMkLst>
        <pc:spChg chg="mod">
          <ac:chgData name="hoyeon kim" userId="3216811d71a907b7" providerId="LiveId" clId="{1CB6AC4E-3B46-4C47-BC6B-0AC879BE58E7}" dt="2025-12-13T14:46:37.854" v="15815" actId="20577"/>
          <ac:spMkLst>
            <pc:docMk/>
            <pc:sldMk cId="2091744341" sldId="307"/>
            <ac:spMk id="9" creationId="{E1AFA5DD-9FD4-2AC9-3938-1701140BAC09}"/>
          </ac:spMkLst>
        </pc:spChg>
        <pc:spChg chg="mod">
          <ac:chgData name="hoyeon kim" userId="3216811d71a907b7" providerId="LiveId" clId="{1CB6AC4E-3B46-4C47-BC6B-0AC879BE58E7}" dt="2025-12-13T14:46:28.731" v="15803"/>
          <ac:spMkLst>
            <pc:docMk/>
            <pc:sldMk cId="2091744341" sldId="307"/>
            <ac:spMk id="20" creationId="{83B4C33B-9AFC-CBC5-BB52-1311F11EB6E5}"/>
          </ac:spMkLst>
        </pc:spChg>
        <pc:spChg chg="mod">
          <ac:chgData name="hoyeon kim" userId="3216811d71a907b7" providerId="LiveId" clId="{1CB6AC4E-3B46-4C47-BC6B-0AC879BE58E7}" dt="2025-12-13T14:46:28.731" v="15803"/>
          <ac:spMkLst>
            <pc:docMk/>
            <pc:sldMk cId="2091744341" sldId="307"/>
            <ac:spMk id="26" creationId="{6B5EDFD7-D1CD-E2A3-8BE1-3C6149E2B9C9}"/>
          </ac:spMkLst>
        </pc:spChg>
        <pc:spChg chg="mod">
          <ac:chgData name="hoyeon kim" userId="3216811d71a907b7" providerId="LiveId" clId="{1CB6AC4E-3B46-4C47-BC6B-0AC879BE58E7}" dt="2025-12-13T14:46:28.731" v="15803"/>
          <ac:spMkLst>
            <pc:docMk/>
            <pc:sldMk cId="2091744341" sldId="307"/>
            <ac:spMk id="29" creationId="{2504B0BD-4E67-FFDD-8CCA-870B8BC674BD}"/>
          </ac:spMkLst>
        </pc:spChg>
        <pc:spChg chg="mod">
          <ac:chgData name="hoyeon kim" userId="3216811d71a907b7" providerId="LiveId" clId="{1CB6AC4E-3B46-4C47-BC6B-0AC879BE58E7}" dt="2025-12-13T14:46:28.731" v="15803"/>
          <ac:spMkLst>
            <pc:docMk/>
            <pc:sldMk cId="2091744341" sldId="307"/>
            <ac:spMk id="32" creationId="{F10C47D8-41A8-722F-D626-D04B0CE1AF85}"/>
          </ac:spMkLst>
        </pc:spChg>
        <pc:spChg chg="mod">
          <ac:chgData name="hoyeon kim" userId="3216811d71a907b7" providerId="LiveId" clId="{1CB6AC4E-3B46-4C47-BC6B-0AC879BE58E7}" dt="2025-12-13T14:46:28.731" v="15803"/>
          <ac:spMkLst>
            <pc:docMk/>
            <pc:sldMk cId="2091744341" sldId="307"/>
            <ac:spMk id="35" creationId="{E3AFDC3F-3472-4B91-DF28-5E8582D6D52C}"/>
          </ac:spMkLst>
        </pc:spChg>
        <pc:grpChg chg="del">
          <ac:chgData name="hoyeon kim" userId="3216811d71a907b7" providerId="LiveId" clId="{1CB6AC4E-3B46-4C47-BC6B-0AC879BE58E7}" dt="2025-12-13T10:34:20.852" v="15052" actId="478"/>
          <ac:grpSpMkLst>
            <pc:docMk/>
            <pc:sldMk cId="2091744341" sldId="307"/>
            <ac:grpSpMk id="18" creationId="{980079D8-8CB2-6EB6-8C76-3D3952B4F0B1}"/>
          </ac:grpSpMkLst>
        </pc:grpChg>
        <pc:grpChg chg="del">
          <ac:chgData name="hoyeon kim" userId="3216811d71a907b7" providerId="LiveId" clId="{1CB6AC4E-3B46-4C47-BC6B-0AC879BE58E7}" dt="2025-12-13T10:34:20.852" v="15052" actId="478"/>
          <ac:grpSpMkLst>
            <pc:docMk/>
            <pc:sldMk cId="2091744341" sldId="307"/>
            <ac:grpSpMk id="25" creationId="{314C1695-8A78-C40E-24FB-175D5B40FE82}"/>
          </ac:grpSpMkLst>
        </pc:grpChg>
        <pc:picChg chg="mod">
          <ac:chgData name="hoyeon kim" userId="3216811d71a907b7" providerId="LiveId" clId="{1CB6AC4E-3B46-4C47-BC6B-0AC879BE58E7}" dt="2025-12-13T14:46:28.731" v="15803"/>
          <ac:picMkLst>
            <pc:docMk/>
            <pc:sldMk cId="2091744341" sldId="307"/>
            <ac:picMk id="19" creationId="{F3104AAC-A3A8-4AB9-AC5B-3B0488FB4615}"/>
          </ac:picMkLst>
        </pc:picChg>
        <pc:picChg chg="del">
          <ac:chgData name="hoyeon kim" userId="3216811d71a907b7" providerId="LiveId" clId="{1CB6AC4E-3B46-4C47-BC6B-0AC879BE58E7}" dt="2025-12-13T10:34:23.033" v="15053" actId="478"/>
          <ac:picMkLst>
            <pc:docMk/>
            <pc:sldMk cId="2091744341" sldId="307"/>
            <ac:picMk id="21" creationId="{12ED0D05-5A0D-6C2C-E4D9-E95FF0C355CE}"/>
          </ac:picMkLst>
        </pc:picChg>
        <pc:picChg chg="mod">
          <ac:chgData name="hoyeon kim" userId="3216811d71a907b7" providerId="LiveId" clId="{1CB6AC4E-3B46-4C47-BC6B-0AC879BE58E7}" dt="2025-12-13T14:46:28.731" v="15803"/>
          <ac:picMkLst>
            <pc:docMk/>
            <pc:sldMk cId="2091744341" sldId="307"/>
            <ac:picMk id="24" creationId="{AF382E66-8DC5-DE27-9C14-168236F8C4BB}"/>
          </ac:picMkLst>
        </pc:picChg>
        <pc:picChg chg="mod">
          <ac:chgData name="hoyeon kim" userId="3216811d71a907b7" providerId="LiveId" clId="{1CB6AC4E-3B46-4C47-BC6B-0AC879BE58E7}" dt="2025-12-13T14:46:28.731" v="15803"/>
          <ac:picMkLst>
            <pc:docMk/>
            <pc:sldMk cId="2091744341" sldId="307"/>
            <ac:picMk id="28" creationId="{244C7252-2120-B155-F778-48E7E6890E5A}"/>
          </ac:picMkLst>
        </pc:picChg>
        <pc:picChg chg="mod">
          <ac:chgData name="hoyeon kim" userId="3216811d71a907b7" providerId="LiveId" clId="{1CB6AC4E-3B46-4C47-BC6B-0AC879BE58E7}" dt="2025-12-13T14:46:28.731" v="15803"/>
          <ac:picMkLst>
            <pc:docMk/>
            <pc:sldMk cId="2091744341" sldId="307"/>
            <ac:picMk id="34" creationId="{E78FBE5C-B939-378C-5C40-DE0A91CA484D}"/>
          </ac:picMkLst>
        </pc:picChg>
        <pc:picChg chg="add mod">
          <ac:chgData name="hoyeon kim" userId="3216811d71a907b7" providerId="LiveId" clId="{1CB6AC4E-3B46-4C47-BC6B-0AC879BE58E7}" dt="2025-12-13T14:46:28.731" v="15803"/>
          <ac:picMkLst>
            <pc:docMk/>
            <pc:sldMk cId="2091744341" sldId="307"/>
            <ac:picMk id="36" creationId="{AE35167B-4506-D70D-BC4D-6435B7291354}"/>
          </ac:picMkLst>
        </pc:picChg>
      </pc:sldChg>
      <pc:sldChg chg="del">
        <pc:chgData name="hoyeon kim" userId="3216811d71a907b7" providerId="LiveId" clId="{1CB6AC4E-3B46-4C47-BC6B-0AC879BE58E7}" dt="2025-12-13T10:34:51.370" v="15058" actId="47"/>
        <pc:sldMkLst>
          <pc:docMk/>
          <pc:sldMk cId="852796238" sldId="308"/>
        </pc:sldMkLst>
      </pc:sldChg>
      <pc:sldChg chg="del">
        <pc:chgData name="hoyeon kim" userId="3216811d71a907b7" providerId="LiveId" clId="{1CB6AC4E-3B46-4C47-BC6B-0AC879BE58E7}" dt="2025-12-13T10:35:29.129" v="15118" actId="47"/>
        <pc:sldMkLst>
          <pc:docMk/>
          <pc:sldMk cId="1592425891" sldId="309"/>
        </pc:sldMkLst>
      </pc:sldChg>
      <pc:sldChg chg="del">
        <pc:chgData name="hoyeon kim" userId="3216811d71a907b7" providerId="LiveId" clId="{1CB6AC4E-3B46-4C47-BC6B-0AC879BE58E7}" dt="2025-12-13T10:35:29.129" v="15118" actId="47"/>
        <pc:sldMkLst>
          <pc:docMk/>
          <pc:sldMk cId="670789484" sldId="310"/>
        </pc:sldMkLst>
      </pc:sldChg>
      <pc:sldChg chg="addSp delSp modSp add mod">
        <pc:chgData name="hoyeon kim" userId="3216811d71a907b7" providerId="LiveId" clId="{1CB6AC4E-3B46-4C47-BC6B-0AC879BE58E7}" dt="2025-12-13T14:18:22.162" v="15258" actId="20577"/>
        <pc:sldMkLst>
          <pc:docMk/>
          <pc:sldMk cId="1453005032" sldId="311"/>
        </pc:sldMkLst>
        <pc:spChg chg="mod">
          <ac:chgData name="hoyeon kim" userId="3216811d71a907b7" providerId="LiveId" clId="{1CB6AC4E-3B46-4C47-BC6B-0AC879BE58E7}" dt="2025-12-13T14:18:22.162" v="15258" actId="20577"/>
          <ac:spMkLst>
            <pc:docMk/>
            <pc:sldMk cId="1453005032" sldId="311"/>
            <ac:spMk id="9" creationId="{DB391FDB-6B40-0D54-4FEB-602D11B2C686}"/>
          </ac:spMkLst>
        </pc:spChg>
        <pc:picChg chg="add mod">
          <ac:chgData name="hoyeon kim" userId="3216811d71a907b7" providerId="LiveId" clId="{1CB6AC4E-3B46-4C47-BC6B-0AC879BE58E7}" dt="2025-12-13T14:17:13.716" v="15245" actId="1076"/>
          <ac:picMkLst>
            <pc:docMk/>
            <pc:sldMk cId="1453005032" sldId="311"/>
            <ac:picMk id="3" creationId="{C4BC66E5-2A58-B632-A329-216A36910A4C}"/>
          </ac:picMkLst>
        </pc:picChg>
        <pc:picChg chg="add mod">
          <ac:chgData name="hoyeon kim" userId="3216811d71a907b7" providerId="LiveId" clId="{1CB6AC4E-3B46-4C47-BC6B-0AC879BE58E7}" dt="2025-12-13T14:17:19.844" v="15248" actId="1076"/>
          <ac:picMkLst>
            <pc:docMk/>
            <pc:sldMk cId="1453005032" sldId="311"/>
            <ac:picMk id="12" creationId="{66116B28-CA26-4F58-4EF9-A36CA820CC38}"/>
          </ac:picMkLst>
        </pc:picChg>
      </pc:sldChg>
      <pc:sldChg chg="addSp delSp modSp add mod">
        <pc:chgData name="hoyeon kim" userId="3216811d71a907b7" providerId="LiveId" clId="{1CB6AC4E-3B46-4C47-BC6B-0AC879BE58E7}" dt="2025-12-13T14:17:43.164" v="15252" actId="1076"/>
        <pc:sldMkLst>
          <pc:docMk/>
          <pc:sldMk cId="2289165290" sldId="312"/>
        </pc:sldMkLst>
        <pc:spChg chg="mod">
          <ac:chgData name="hoyeon kim" userId="3216811d71a907b7" providerId="LiveId" clId="{1CB6AC4E-3B46-4C47-BC6B-0AC879BE58E7}" dt="2025-12-13T14:16:22.334" v="15230" actId="20577"/>
          <ac:spMkLst>
            <pc:docMk/>
            <pc:sldMk cId="2289165290" sldId="312"/>
            <ac:spMk id="9" creationId="{74A976A1-47D8-3B3E-707A-1D686B526190}"/>
          </ac:spMkLst>
        </pc:spChg>
        <pc:picChg chg="del">
          <ac:chgData name="hoyeon kim" userId="3216811d71a907b7" providerId="LiveId" clId="{1CB6AC4E-3B46-4C47-BC6B-0AC879BE58E7}" dt="2025-12-13T10:12:17.208" v="14053" actId="478"/>
          <ac:picMkLst>
            <pc:docMk/>
            <pc:sldMk cId="2289165290" sldId="312"/>
            <ac:picMk id="3" creationId="{B14D06D7-676C-46E2-C6D3-39310D9B8907}"/>
          </ac:picMkLst>
        </pc:picChg>
        <pc:picChg chg="add del mod modCrop">
          <ac:chgData name="hoyeon kim" userId="3216811d71a907b7" providerId="LiveId" clId="{1CB6AC4E-3B46-4C47-BC6B-0AC879BE58E7}" dt="2025-12-13T10:14:09.870" v="14084" actId="478"/>
          <ac:picMkLst>
            <pc:docMk/>
            <pc:sldMk cId="2289165290" sldId="312"/>
            <ac:picMk id="4" creationId="{62579E08-7320-70AD-9356-545DCC624172}"/>
          </ac:picMkLst>
        </pc:picChg>
        <pc:picChg chg="add del mod modCrop">
          <ac:chgData name="hoyeon kim" userId="3216811d71a907b7" providerId="LiveId" clId="{1CB6AC4E-3B46-4C47-BC6B-0AC879BE58E7}" dt="2025-12-13T10:14:09.870" v="14084" actId="478"/>
          <ac:picMkLst>
            <pc:docMk/>
            <pc:sldMk cId="2289165290" sldId="312"/>
            <ac:picMk id="5" creationId="{97EE5A47-5B6A-6F4B-04AC-CD32A50CBEED}"/>
          </ac:picMkLst>
        </pc:picChg>
        <pc:picChg chg="add del mod modCrop">
          <ac:chgData name="hoyeon kim" userId="3216811d71a907b7" providerId="LiveId" clId="{1CB6AC4E-3B46-4C47-BC6B-0AC879BE58E7}" dt="2025-12-13T10:14:09.870" v="14084" actId="478"/>
          <ac:picMkLst>
            <pc:docMk/>
            <pc:sldMk cId="2289165290" sldId="312"/>
            <ac:picMk id="7" creationId="{6BF06FE2-D983-44AF-35D1-ED13C3812068}"/>
          </ac:picMkLst>
        </pc:picChg>
        <pc:picChg chg="add del mod modCrop">
          <ac:chgData name="hoyeon kim" userId="3216811d71a907b7" providerId="LiveId" clId="{1CB6AC4E-3B46-4C47-BC6B-0AC879BE58E7}" dt="2025-12-13T10:14:09.870" v="14084" actId="478"/>
          <ac:picMkLst>
            <pc:docMk/>
            <pc:sldMk cId="2289165290" sldId="312"/>
            <ac:picMk id="8" creationId="{F6B050A4-C653-D7B8-7806-FC7F5076FE64}"/>
          </ac:picMkLst>
        </pc:picChg>
        <pc:picChg chg="add del mod modCrop">
          <ac:chgData name="hoyeon kim" userId="3216811d71a907b7" providerId="LiveId" clId="{1CB6AC4E-3B46-4C47-BC6B-0AC879BE58E7}" dt="2025-12-13T10:14:09.870" v="14084" actId="478"/>
          <ac:picMkLst>
            <pc:docMk/>
            <pc:sldMk cId="2289165290" sldId="312"/>
            <ac:picMk id="10" creationId="{512561C6-F1C5-74CF-C26F-6C9CA1CEFA7C}"/>
          </ac:picMkLst>
        </pc:picChg>
        <pc:picChg chg="add del mod ord modCrop">
          <ac:chgData name="hoyeon kim" userId="3216811d71a907b7" providerId="LiveId" clId="{1CB6AC4E-3B46-4C47-BC6B-0AC879BE58E7}" dt="2025-12-13T14:16:58.900" v="15238" actId="21"/>
          <ac:picMkLst>
            <pc:docMk/>
            <pc:sldMk cId="2289165290" sldId="312"/>
            <ac:picMk id="12" creationId="{66116B28-CA26-4F58-4EF9-A36CA820CC38}"/>
          </ac:picMkLst>
        </pc:picChg>
        <pc:picChg chg="add del mod">
          <ac:chgData name="hoyeon kim" userId="3216811d71a907b7" providerId="LiveId" clId="{1CB6AC4E-3B46-4C47-BC6B-0AC879BE58E7}" dt="2025-12-13T10:14:59.714" v="14096" actId="478"/>
          <ac:picMkLst>
            <pc:docMk/>
            <pc:sldMk cId="2289165290" sldId="312"/>
            <ac:picMk id="14" creationId="{DA3A7E01-5065-1EE9-C3C7-BC8149C2EB96}"/>
          </ac:picMkLst>
        </pc:picChg>
        <pc:picChg chg="add mod">
          <ac:chgData name="hoyeon kim" userId="3216811d71a907b7" providerId="LiveId" clId="{1CB6AC4E-3B46-4C47-BC6B-0AC879BE58E7}" dt="2025-12-13T14:17:43.164" v="15252" actId="1076"/>
          <ac:picMkLst>
            <pc:docMk/>
            <pc:sldMk cId="2289165290" sldId="312"/>
            <ac:picMk id="15" creationId="{CEDBF40E-4821-B3B2-7EBC-AAB05B6C8326}"/>
          </ac:picMkLst>
        </pc:picChg>
        <pc:picChg chg="add mod ord">
          <ac:chgData name="hoyeon kim" userId="3216811d71a907b7" providerId="LiveId" clId="{1CB6AC4E-3B46-4C47-BC6B-0AC879BE58E7}" dt="2025-12-13T14:17:40.414" v="15251" actId="1076"/>
          <ac:picMkLst>
            <pc:docMk/>
            <pc:sldMk cId="2289165290" sldId="312"/>
            <ac:picMk id="16" creationId="{2F8ADAEF-E6E2-8EF9-AB74-ED834282993E}"/>
          </ac:picMkLst>
        </pc:picChg>
      </pc:sldChg>
      <pc:sldChg chg="addSp delSp modSp add mod modNotesTx">
        <pc:chgData name="hoyeon kim" userId="3216811d71a907b7" providerId="LiveId" clId="{1CB6AC4E-3B46-4C47-BC6B-0AC879BE58E7}" dt="2025-12-13T15:47:39.129" v="17500" actId="20577"/>
        <pc:sldMkLst>
          <pc:docMk/>
          <pc:sldMk cId="792316590" sldId="313"/>
        </pc:sldMkLst>
        <pc:spChg chg="add mod">
          <ac:chgData name="hoyeon kim" userId="3216811d71a907b7" providerId="LiveId" clId="{1CB6AC4E-3B46-4C47-BC6B-0AC879BE58E7}" dt="2025-12-13T15:30:31.865" v="17165" actId="164"/>
          <ac:spMkLst>
            <pc:docMk/>
            <pc:sldMk cId="792316590" sldId="313"/>
            <ac:spMk id="7" creationId="{F05BCC1E-33EC-B072-8CF0-DBDDA593163A}"/>
          </ac:spMkLst>
        </pc:spChg>
        <pc:spChg chg="add mod">
          <ac:chgData name="hoyeon kim" userId="3216811d71a907b7" providerId="LiveId" clId="{1CB6AC4E-3B46-4C47-BC6B-0AC879BE58E7}" dt="2025-12-13T15:30:45.311" v="17182" actId="165"/>
          <ac:spMkLst>
            <pc:docMk/>
            <pc:sldMk cId="792316590" sldId="313"/>
            <ac:spMk id="8" creationId="{DD4C6782-64F8-1D67-008E-980DACC79175}"/>
          </ac:spMkLst>
        </pc:spChg>
        <pc:spChg chg="mod">
          <ac:chgData name="hoyeon kim" userId="3216811d71a907b7" providerId="LiveId" clId="{1CB6AC4E-3B46-4C47-BC6B-0AC879BE58E7}" dt="2025-12-13T14:52:11.553" v="15921" actId="20577"/>
          <ac:spMkLst>
            <pc:docMk/>
            <pc:sldMk cId="792316590" sldId="313"/>
            <ac:spMk id="9" creationId="{673098D2-D696-70AD-5B6E-53EEE39AD2DF}"/>
          </ac:spMkLst>
        </pc:spChg>
        <pc:spChg chg="add mod topLvl">
          <ac:chgData name="hoyeon kim" userId="3216811d71a907b7" providerId="LiveId" clId="{1CB6AC4E-3B46-4C47-BC6B-0AC879BE58E7}" dt="2025-12-13T15:30:43.506" v="17181" actId="688"/>
          <ac:spMkLst>
            <pc:docMk/>
            <pc:sldMk cId="792316590" sldId="313"/>
            <ac:spMk id="12" creationId="{BC5AE94E-A9B0-3EAD-5107-194996BC23B0}"/>
          </ac:spMkLst>
        </pc:spChg>
        <pc:spChg chg="add mod topLvl">
          <ac:chgData name="hoyeon kim" userId="3216811d71a907b7" providerId="LiveId" clId="{1CB6AC4E-3B46-4C47-BC6B-0AC879BE58E7}" dt="2025-12-13T15:30:48.940" v="17183" actId="688"/>
          <ac:spMkLst>
            <pc:docMk/>
            <pc:sldMk cId="792316590" sldId="313"/>
            <ac:spMk id="13" creationId="{5F4C63C6-2112-96C6-19FB-0CB8854306A5}"/>
          </ac:spMkLst>
        </pc:spChg>
        <pc:spChg chg="add mod">
          <ac:chgData name="hoyeon kim" userId="3216811d71a907b7" providerId="LiveId" clId="{1CB6AC4E-3B46-4C47-BC6B-0AC879BE58E7}" dt="2025-12-13T15:29:26.450" v="17134" actId="1076"/>
          <ac:spMkLst>
            <pc:docMk/>
            <pc:sldMk cId="792316590" sldId="313"/>
            <ac:spMk id="19" creationId="{575B1839-71CA-D6B2-519D-5673B514DAD4}"/>
          </ac:spMkLst>
        </pc:spChg>
        <pc:spChg chg="add mod">
          <ac:chgData name="hoyeon kim" userId="3216811d71a907b7" providerId="LiveId" clId="{1CB6AC4E-3B46-4C47-BC6B-0AC879BE58E7}" dt="2025-12-13T15:30:31.865" v="17165" actId="164"/>
          <ac:spMkLst>
            <pc:docMk/>
            <pc:sldMk cId="792316590" sldId="313"/>
            <ac:spMk id="22" creationId="{E09DDB27-E9F1-DA15-F917-8DC3C52BA94C}"/>
          </ac:spMkLst>
        </pc:spChg>
        <pc:spChg chg="add mod topLvl">
          <ac:chgData name="hoyeon kim" userId="3216811d71a907b7" providerId="LiveId" clId="{1CB6AC4E-3B46-4C47-BC6B-0AC879BE58E7}" dt="2025-12-13T15:30:45.311" v="17182" actId="165"/>
          <ac:spMkLst>
            <pc:docMk/>
            <pc:sldMk cId="792316590" sldId="313"/>
            <ac:spMk id="23" creationId="{688B7B87-CDF7-F6E7-D3BE-0B4E91A934FE}"/>
          </ac:spMkLst>
        </pc:spChg>
        <pc:spChg chg="add mod">
          <ac:chgData name="hoyeon kim" userId="3216811d71a907b7" providerId="LiveId" clId="{1CB6AC4E-3B46-4C47-BC6B-0AC879BE58E7}" dt="2025-12-13T15:29:29.227" v="17135" actId="1076"/>
          <ac:spMkLst>
            <pc:docMk/>
            <pc:sldMk cId="792316590" sldId="313"/>
            <ac:spMk id="28" creationId="{99C6276A-4C3F-CAE2-2372-CF17165027CE}"/>
          </ac:spMkLst>
        </pc:spChg>
        <pc:spChg chg="mod">
          <ac:chgData name="hoyeon kim" userId="3216811d71a907b7" providerId="LiveId" clId="{1CB6AC4E-3B46-4C47-BC6B-0AC879BE58E7}" dt="2025-12-13T15:29:09.382" v="17128" actId="571"/>
          <ac:spMkLst>
            <pc:docMk/>
            <pc:sldMk cId="792316590" sldId="313"/>
            <ac:spMk id="31" creationId="{9A05B670-03EF-02B8-B2D2-942BBB9D0113}"/>
          </ac:spMkLst>
        </pc:spChg>
        <pc:spChg chg="add mod">
          <ac:chgData name="hoyeon kim" userId="3216811d71a907b7" providerId="LiveId" clId="{1CB6AC4E-3B46-4C47-BC6B-0AC879BE58E7}" dt="2025-12-13T15:29:09.382" v="17128" actId="571"/>
          <ac:spMkLst>
            <pc:docMk/>
            <pc:sldMk cId="792316590" sldId="313"/>
            <ac:spMk id="32" creationId="{E5D9AE5A-D430-1721-0BDF-856A654427C5}"/>
          </ac:spMkLst>
        </pc:spChg>
        <pc:grpChg chg="add mod topLvl">
          <ac:chgData name="hoyeon kim" userId="3216811d71a907b7" providerId="LiveId" clId="{1CB6AC4E-3B46-4C47-BC6B-0AC879BE58E7}" dt="2025-12-13T15:30:35.309" v="17178" actId="1076"/>
          <ac:grpSpMkLst>
            <pc:docMk/>
            <pc:sldMk cId="792316590" sldId="313"/>
            <ac:grpSpMk id="10" creationId="{E84E4973-93EA-F79A-F054-83EB4BCBD015}"/>
          </ac:grpSpMkLst>
        </pc:grpChg>
        <pc:grpChg chg="add mod topLvl">
          <ac:chgData name="hoyeon kim" userId="3216811d71a907b7" providerId="LiveId" clId="{1CB6AC4E-3B46-4C47-BC6B-0AC879BE58E7}" dt="2025-12-13T15:30:45.311" v="17182" actId="165"/>
          <ac:grpSpMkLst>
            <pc:docMk/>
            <pc:sldMk cId="792316590" sldId="313"/>
            <ac:grpSpMk id="11" creationId="{A81CC1EE-DBAB-67A7-E422-457F922E0043}"/>
          </ac:grpSpMkLst>
        </pc:grpChg>
        <pc:grpChg chg="add del mod">
          <ac:chgData name="hoyeon kim" userId="3216811d71a907b7" providerId="LiveId" clId="{1CB6AC4E-3B46-4C47-BC6B-0AC879BE58E7}" dt="2025-12-13T15:28:28.913" v="17106" actId="165"/>
          <ac:grpSpMkLst>
            <pc:docMk/>
            <pc:sldMk cId="792316590" sldId="313"/>
            <ac:grpSpMk id="24" creationId="{976C5BC4-0F78-571F-62BF-C70288C2B903}"/>
          </ac:grpSpMkLst>
        </pc:grpChg>
        <pc:grpChg chg="add mod topLvl">
          <ac:chgData name="hoyeon kim" userId="3216811d71a907b7" providerId="LiveId" clId="{1CB6AC4E-3B46-4C47-BC6B-0AC879BE58E7}" dt="2025-12-13T15:30:35.585" v="17179" actId="1076"/>
          <ac:grpSpMkLst>
            <pc:docMk/>
            <pc:sldMk cId="792316590" sldId="313"/>
            <ac:grpSpMk id="25" creationId="{B76BAFFA-2A42-EF1F-E3E1-DD29C3822348}"/>
          </ac:grpSpMkLst>
        </pc:grpChg>
        <pc:grpChg chg="add mod topLvl">
          <ac:chgData name="hoyeon kim" userId="3216811d71a907b7" providerId="LiveId" clId="{1CB6AC4E-3B46-4C47-BC6B-0AC879BE58E7}" dt="2025-12-13T15:30:45.311" v="17182" actId="165"/>
          <ac:grpSpMkLst>
            <pc:docMk/>
            <pc:sldMk cId="792316590" sldId="313"/>
            <ac:grpSpMk id="26" creationId="{082ED62A-B606-4252-D385-509DED530E54}"/>
          </ac:grpSpMkLst>
        </pc:grpChg>
        <pc:grpChg chg="add mod">
          <ac:chgData name="hoyeon kim" userId="3216811d71a907b7" providerId="LiveId" clId="{1CB6AC4E-3B46-4C47-BC6B-0AC879BE58E7}" dt="2025-12-13T15:29:09.382" v="17128" actId="571"/>
          <ac:grpSpMkLst>
            <pc:docMk/>
            <pc:sldMk cId="792316590" sldId="313"/>
            <ac:grpSpMk id="29" creationId="{303B833F-094B-7D45-265E-6E235F1219CD}"/>
          </ac:grpSpMkLst>
        </pc:grpChg>
        <pc:grpChg chg="add del mod">
          <ac:chgData name="hoyeon kim" userId="3216811d71a907b7" providerId="LiveId" clId="{1CB6AC4E-3B46-4C47-BC6B-0AC879BE58E7}" dt="2025-12-13T15:30:45.311" v="17182" actId="165"/>
          <ac:grpSpMkLst>
            <pc:docMk/>
            <pc:sldMk cId="792316590" sldId="313"/>
            <ac:grpSpMk id="33" creationId="{CDE93C4B-B1E8-BDBC-94B8-0F586256D1C9}"/>
          </ac:grpSpMkLst>
        </pc:grpChg>
        <pc:grpChg chg="add del mod">
          <ac:chgData name="hoyeon kim" userId="3216811d71a907b7" providerId="LiveId" clId="{1CB6AC4E-3B46-4C47-BC6B-0AC879BE58E7}" dt="2025-12-13T15:29:31.294" v="17136" actId="165"/>
          <ac:grpSpMkLst>
            <pc:docMk/>
            <pc:sldMk cId="792316590" sldId="313"/>
            <ac:grpSpMk id="34" creationId="{6341A944-80EC-763A-64FA-F89924A73B4F}"/>
          </ac:grpSpMkLst>
        </pc:grpChg>
        <pc:grpChg chg="add mod">
          <ac:chgData name="hoyeon kim" userId="3216811d71a907b7" providerId="LiveId" clId="{1CB6AC4E-3B46-4C47-BC6B-0AC879BE58E7}" dt="2025-12-13T15:30:19.053" v="17157" actId="164"/>
          <ac:grpSpMkLst>
            <pc:docMk/>
            <pc:sldMk cId="792316590" sldId="313"/>
            <ac:grpSpMk id="35" creationId="{3F2B0880-DFEF-CDA2-1665-B452C1F4D929}"/>
          </ac:grpSpMkLst>
        </pc:grpChg>
        <pc:grpChg chg="add mod">
          <ac:chgData name="hoyeon kim" userId="3216811d71a907b7" providerId="LiveId" clId="{1CB6AC4E-3B46-4C47-BC6B-0AC879BE58E7}" dt="2025-12-13T15:30:31.865" v="17165" actId="164"/>
          <ac:grpSpMkLst>
            <pc:docMk/>
            <pc:sldMk cId="792316590" sldId="313"/>
            <ac:grpSpMk id="36" creationId="{54A346EB-D16F-3167-66A3-04D4710F9BCB}"/>
          </ac:grpSpMkLst>
        </pc:grpChg>
        <pc:grpChg chg="add mod">
          <ac:chgData name="hoyeon kim" userId="3216811d71a907b7" providerId="LiveId" clId="{1CB6AC4E-3B46-4C47-BC6B-0AC879BE58E7}" dt="2025-12-13T15:30:31.252" v="17163" actId="164"/>
          <ac:grpSpMkLst>
            <pc:docMk/>
            <pc:sldMk cId="792316590" sldId="313"/>
            <ac:grpSpMk id="37" creationId="{C5AE9D7D-0044-F4F8-9BB5-BFF0505FF7E2}"/>
          </ac:grpSpMkLst>
        </pc:grpChg>
        <pc:picChg chg="add mod modCrop">
          <ac:chgData name="hoyeon kim" userId="3216811d71a907b7" providerId="LiveId" clId="{1CB6AC4E-3B46-4C47-BC6B-0AC879BE58E7}" dt="2025-12-13T15:30:31.865" v="17165" actId="164"/>
          <ac:picMkLst>
            <pc:docMk/>
            <pc:sldMk cId="792316590" sldId="313"/>
            <ac:picMk id="3" creationId="{6B50FA39-D5F7-37E3-6785-D1CC97BF1248}"/>
          </ac:picMkLst>
        </pc:picChg>
        <pc:picChg chg="add mod">
          <ac:chgData name="hoyeon kim" userId="3216811d71a907b7" providerId="LiveId" clId="{1CB6AC4E-3B46-4C47-BC6B-0AC879BE58E7}" dt="2025-12-13T15:30:45.311" v="17182" actId="165"/>
          <ac:picMkLst>
            <pc:docMk/>
            <pc:sldMk cId="792316590" sldId="313"/>
            <ac:picMk id="5" creationId="{24B072D4-FF0C-EADF-1C8B-FC99E04BC709}"/>
          </ac:picMkLst>
        </pc:picChg>
        <pc:picChg chg="add mod">
          <ac:chgData name="hoyeon kim" userId="3216811d71a907b7" providerId="LiveId" clId="{1CB6AC4E-3B46-4C47-BC6B-0AC879BE58E7}" dt="2025-12-13T15:30:31.865" v="17165" actId="164"/>
          <ac:picMkLst>
            <pc:docMk/>
            <pc:sldMk cId="792316590" sldId="313"/>
            <ac:picMk id="15" creationId="{0F0391C4-7EDC-8CC9-3A7D-221EA952BD66}"/>
          </ac:picMkLst>
        </pc:picChg>
        <pc:picChg chg="add del mod">
          <ac:chgData name="hoyeon kim" userId="3216811d71a907b7" providerId="LiveId" clId="{1CB6AC4E-3B46-4C47-BC6B-0AC879BE58E7}" dt="2025-12-13T15:24:04.061" v="16974" actId="478"/>
          <ac:picMkLst>
            <pc:docMk/>
            <pc:sldMk cId="792316590" sldId="313"/>
            <ac:picMk id="17" creationId="{FEC8DA21-BCF5-7321-3F81-CB73D501D642}"/>
          </ac:picMkLst>
        </pc:picChg>
        <pc:picChg chg="add mod topLvl">
          <ac:chgData name="hoyeon kim" userId="3216811d71a907b7" providerId="LiveId" clId="{1CB6AC4E-3B46-4C47-BC6B-0AC879BE58E7}" dt="2025-12-13T15:30:45.311" v="17182" actId="165"/>
          <ac:picMkLst>
            <pc:docMk/>
            <pc:sldMk cId="792316590" sldId="313"/>
            <ac:picMk id="21" creationId="{D715D6BB-2F20-368A-DBFA-5B6FAFAC6DE8}"/>
          </ac:picMkLst>
        </pc:picChg>
        <pc:picChg chg="mod">
          <ac:chgData name="hoyeon kim" userId="3216811d71a907b7" providerId="LiveId" clId="{1CB6AC4E-3B46-4C47-BC6B-0AC879BE58E7}" dt="2025-12-13T15:29:09.382" v="17128" actId="571"/>
          <ac:picMkLst>
            <pc:docMk/>
            <pc:sldMk cId="792316590" sldId="313"/>
            <ac:picMk id="30" creationId="{60FF7391-1480-79B5-4867-5A92E02855E8}"/>
          </ac:picMkLst>
        </pc:picChg>
      </pc:sldChg>
      <pc:sldChg chg="addSp delSp modSp add del mod">
        <pc:chgData name="hoyeon kim" userId="3216811d71a907b7" providerId="LiveId" clId="{1CB6AC4E-3B46-4C47-BC6B-0AC879BE58E7}" dt="2025-12-13T10:19:22.526" v="14195" actId="47"/>
        <pc:sldMkLst>
          <pc:docMk/>
          <pc:sldMk cId="3239810255" sldId="313"/>
        </pc:sldMkLst>
        <pc:picChg chg="add del mod">
          <ac:chgData name="hoyeon kim" userId="3216811d71a907b7" providerId="LiveId" clId="{1CB6AC4E-3B46-4C47-BC6B-0AC879BE58E7}" dt="2025-12-13T10:17:15.480" v="14148" actId="21"/>
          <ac:picMkLst>
            <pc:docMk/>
            <pc:sldMk cId="3239810255" sldId="313"/>
            <ac:picMk id="3" creationId="{2F8ADAEF-E6E2-8EF9-AB74-ED834282993E}"/>
          </ac:picMkLst>
        </pc:picChg>
        <pc:picChg chg="del">
          <ac:chgData name="hoyeon kim" userId="3216811d71a907b7" providerId="LiveId" clId="{1CB6AC4E-3B46-4C47-BC6B-0AC879BE58E7}" dt="2025-12-13T10:14:47.052" v="14091" actId="478"/>
          <ac:picMkLst>
            <pc:docMk/>
            <pc:sldMk cId="3239810255" sldId="313"/>
            <ac:picMk id="12" creationId="{52B8510C-30A4-4790-1CFC-7DA53DCE30FF}"/>
          </ac:picMkLst>
        </pc:picChg>
        <pc:picChg chg="del mod">
          <ac:chgData name="hoyeon kim" userId="3216811d71a907b7" providerId="LiveId" clId="{1CB6AC4E-3B46-4C47-BC6B-0AC879BE58E7}" dt="2025-12-13T10:15:17.113" v="14099" actId="21"/>
          <ac:picMkLst>
            <pc:docMk/>
            <pc:sldMk cId="3239810255" sldId="313"/>
            <ac:picMk id="14" creationId="{CEDBF40E-4821-B3B2-7EBC-AAB05B6C8326}"/>
          </ac:picMkLst>
        </pc:picChg>
      </pc:sldChg>
      <pc:sldChg chg="addSp modSp add mod modNotesTx">
        <pc:chgData name="hoyeon kim" userId="3216811d71a907b7" providerId="LiveId" clId="{1CB6AC4E-3B46-4C47-BC6B-0AC879BE58E7}" dt="2025-12-13T16:07:53.977" v="17630" actId="1076"/>
        <pc:sldMkLst>
          <pc:docMk/>
          <pc:sldMk cId="2679793863" sldId="314"/>
        </pc:sldMkLst>
        <pc:spChg chg="mod">
          <ac:chgData name="hoyeon kim" userId="3216811d71a907b7" providerId="LiveId" clId="{1CB6AC4E-3B46-4C47-BC6B-0AC879BE58E7}" dt="2025-12-13T15:49:04.874" v="17562" actId="20577"/>
          <ac:spMkLst>
            <pc:docMk/>
            <pc:sldMk cId="2679793863" sldId="314"/>
            <ac:spMk id="9" creationId="{A76C25DC-56C0-DBE9-FB11-742438FAA97D}"/>
          </ac:spMkLst>
        </pc:spChg>
        <pc:spChg chg="add mod">
          <ac:chgData name="hoyeon kim" userId="3216811d71a907b7" providerId="LiveId" clId="{1CB6AC4E-3B46-4C47-BC6B-0AC879BE58E7}" dt="2025-12-13T15:49:32.121" v="17577" actId="164"/>
          <ac:spMkLst>
            <pc:docMk/>
            <pc:sldMk cId="2679793863" sldId="314"/>
            <ac:spMk id="12" creationId="{1EFFD6EC-F556-5DA4-70B4-D2022121B043}"/>
          </ac:spMkLst>
        </pc:spChg>
        <pc:spChg chg="add mod">
          <ac:chgData name="hoyeon kim" userId="3216811d71a907b7" providerId="LiveId" clId="{1CB6AC4E-3B46-4C47-BC6B-0AC879BE58E7}" dt="2025-12-13T16:07:14.793" v="17616" actId="164"/>
          <ac:spMkLst>
            <pc:docMk/>
            <pc:sldMk cId="2679793863" sldId="314"/>
            <ac:spMk id="14" creationId="{AC06AF52-99D2-36AA-0B77-CF49E5C4BEFA}"/>
          </ac:spMkLst>
        </pc:spChg>
        <pc:spChg chg="add mod">
          <ac:chgData name="hoyeon kim" userId="3216811d71a907b7" providerId="LiveId" clId="{1CB6AC4E-3B46-4C47-BC6B-0AC879BE58E7}" dt="2025-12-13T16:07:23.035" v="17619" actId="164"/>
          <ac:spMkLst>
            <pc:docMk/>
            <pc:sldMk cId="2679793863" sldId="314"/>
            <ac:spMk id="15" creationId="{FC67DA45-D5BA-9035-364E-596B9F54A220}"/>
          </ac:spMkLst>
        </pc:spChg>
        <pc:grpChg chg="add mod">
          <ac:chgData name="hoyeon kim" userId="3216811d71a907b7" providerId="LiveId" clId="{1CB6AC4E-3B46-4C47-BC6B-0AC879BE58E7}" dt="2025-12-13T16:07:51.579" v="17629" actId="1076"/>
          <ac:grpSpMkLst>
            <pc:docMk/>
            <pc:sldMk cId="2679793863" sldId="314"/>
            <ac:grpSpMk id="13" creationId="{9F1B254C-4B74-E8B0-8C08-C27F2C39F155}"/>
          </ac:grpSpMkLst>
        </pc:grpChg>
        <pc:grpChg chg="add mod">
          <ac:chgData name="hoyeon kim" userId="3216811d71a907b7" providerId="LiveId" clId="{1CB6AC4E-3B46-4C47-BC6B-0AC879BE58E7}" dt="2025-12-13T16:07:49.097" v="17628" actId="1076"/>
          <ac:grpSpMkLst>
            <pc:docMk/>
            <pc:sldMk cId="2679793863" sldId="314"/>
            <ac:grpSpMk id="16" creationId="{F73C6F13-B3BA-D5B0-BAC6-5556132DBD4F}"/>
          </ac:grpSpMkLst>
        </pc:grpChg>
        <pc:grpChg chg="add mod">
          <ac:chgData name="hoyeon kim" userId="3216811d71a907b7" providerId="LiveId" clId="{1CB6AC4E-3B46-4C47-BC6B-0AC879BE58E7}" dt="2025-12-13T16:07:49.097" v="17628" actId="1076"/>
          <ac:grpSpMkLst>
            <pc:docMk/>
            <pc:sldMk cId="2679793863" sldId="314"/>
            <ac:grpSpMk id="17" creationId="{3C0B4A05-4BB4-9122-0087-900C0F63B638}"/>
          </ac:grpSpMkLst>
        </pc:grpChg>
        <pc:picChg chg="add mod">
          <ac:chgData name="hoyeon kim" userId="3216811d71a907b7" providerId="LiveId" clId="{1CB6AC4E-3B46-4C47-BC6B-0AC879BE58E7}" dt="2025-12-13T15:49:32.121" v="17577" actId="164"/>
          <ac:picMkLst>
            <pc:docMk/>
            <pc:sldMk cId="2679793863" sldId="314"/>
            <ac:picMk id="3" creationId="{85217670-967C-A2AC-0E7B-C7BC2EBB29D0}"/>
          </ac:picMkLst>
        </pc:picChg>
        <pc:picChg chg="add mod">
          <ac:chgData name="hoyeon kim" userId="3216811d71a907b7" providerId="LiveId" clId="{1CB6AC4E-3B46-4C47-BC6B-0AC879BE58E7}" dt="2025-12-13T16:07:14.793" v="17616" actId="164"/>
          <ac:picMkLst>
            <pc:docMk/>
            <pc:sldMk cId="2679793863" sldId="314"/>
            <ac:picMk id="5" creationId="{65038897-F64D-4D8C-6E10-D7C18E7F3A60}"/>
          </ac:picMkLst>
        </pc:picChg>
        <pc:picChg chg="add mod">
          <ac:chgData name="hoyeon kim" userId="3216811d71a907b7" providerId="LiveId" clId="{1CB6AC4E-3B46-4C47-BC6B-0AC879BE58E7}" dt="2025-12-13T16:07:23.035" v="17619" actId="164"/>
          <ac:picMkLst>
            <pc:docMk/>
            <pc:sldMk cId="2679793863" sldId="314"/>
            <ac:picMk id="8" creationId="{85EB56ED-EC7D-A9ED-2DA9-A6FEBC0B56B6}"/>
          </ac:picMkLst>
        </pc:picChg>
        <pc:picChg chg="add mod">
          <ac:chgData name="hoyeon kim" userId="3216811d71a907b7" providerId="LiveId" clId="{1CB6AC4E-3B46-4C47-BC6B-0AC879BE58E7}" dt="2025-12-13T16:07:53.977" v="17630" actId="1076"/>
          <ac:picMkLst>
            <pc:docMk/>
            <pc:sldMk cId="2679793863" sldId="314"/>
            <ac:picMk id="11" creationId="{5811E42A-1363-D740-CCCE-DE5B75604474}"/>
          </ac:picMkLst>
        </pc:picChg>
      </pc:sldChg>
      <pc:sldChg chg="addSp modSp add mod modNotesTx">
        <pc:chgData name="hoyeon kim" userId="3216811d71a907b7" providerId="LiveId" clId="{1CB6AC4E-3B46-4C47-BC6B-0AC879BE58E7}" dt="2025-12-13T15:47:41.118" v="17501" actId="20577"/>
        <pc:sldMkLst>
          <pc:docMk/>
          <pc:sldMk cId="169937542" sldId="315"/>
        </pc:sldMkLst>
        <pc:spChg chg="add mod">
          <ac:chgData name="hoyeon kim" userId="3216811d71a907b7" providerId="LiveId" clId="{1CB6AC4E-3B46-4C47-BC6B-0AC879BE58E7}" dt="2025-12-13T15:20:07.658" v="16789" actId="1076"/>
          <ac:spMkLst>
            <pc:docMk/>
            <pc:sldMk cId="169937542" sldId="315"/>
            <ac:spMk id="3" creationId="{37594BAE-64F2-C057-03B9-7EBDF4903313}"/>
          </ac:spMkLst>
        </pc:spChg>
        <pc:spChg chg="mod">
          <ac:chgData name="hoyeon kim" userId="3216811d71a907b7" providerId="LiveId" clId="{1CB6AC4E-3B46-4C47-BC6B-0AC879BE58E7}" dt="2025-12-13T10:35:51.480" v="15141" actId="20577"/>
          <ac:spMkLst>
            <pc:docMk/>
            <pc:sldMk cId="169937542" sldId="315"/>
            <ac:spMk id="9" creationId="{82ACD1D0-6649-10FB-E983-1E9C29D5E7FC}"/>
          </ac:spMkLst>
        </pc:spChg>
        <pc:picChg chg="add mod">
          <ac:chgData name="hoyeon kim" userId="3216811d71a907b7" providerId="LiveId" clId="{1CB6AC4E-3B46-4C47-BC6B-0AC879BE58E7}" dt="2025-12-13T15:20:01.058" v="16787" actId="1076"/>
          <ac:picMkLst>
            <pc:docMk/>
            <pc:sldMk cId="169937542" sldId="315"/>
            <ac:picMk id="5" creationId="{2964EC8C-AC7A-4591-D1C0-AC8281FE968F}"/>
          </ac:picMkLst>
        </pc:picChg>
        <pc:picChg chg="add mod">
          <ac:chgData name="hoyeon kim" userId="3216811d71a907b7" providerId="LiveId" clId="{1CB6AC4E-3B46-4C47-BC6B-0AC879BE58E7}" dt="2025-12-13T15:20:02.075" v="16788" actId="1076"/>
          <ac:picMkLst>
            <pc:docMk/>
            <pc:sldMk cId="169937542" sldId="315"/>
            <ac:picMk id="8" creationId="{B1FBCD6E-5474-FEE3-3191-8D14AC50B77D}"/>
          </ac:picMkLst>
        </pc:picChg>
      </pc:sldChg>
      <pc:sldChg chg="addSp modSp add mod modNotesTx">
        <pc:chgData name="hoyeon kim" userId="3216811d71a907b7" providerId="LiveId" clId="{1CB6AC4E-3B46-4C47-BC6B-0AC879BE58E7}" dt="2025-12-13T16:08:31.369" v="17631" actId="255"/>
        <pc:sldMkLst>
          <pc:docMk/>
          <pc:sldMk cId="58246708" sldId="316"/>
        </pc:sldMkLst>
        <pc:spChg chg="add mod">
          <ac:chgData name="hoyeon kim" userId="3216811d71a907b7" providerId="LiveId" clId="{1CB6AC4E-3B46-4C47-BC6B-0AC879BE58E7}" dt="2025-12-13T15:40:45.953" v="17452" actId="164"/>
          <ac:spMkLst>
            <pc:docMk/>
            <pc:sldMk cId="58246708" sldId="316"/>
            <ac:spMk id="7" creationId="{7591204A-682D-7AF4-4673-7E65839634DD}"/>
          </ac:spMkLst>
        </pc:spChg>
        <pc:spChg chg="mod">
          <ac:chgData name="hoyeon kim" userId="3216811d71a907b7" providerId="LiveId" clId="{1CB6AC4E-3B46-4C47-BC6B-0AC879BE58E7}" dt="2025-12-13T16:08:31.369" v="17631" actId="255"/>
          <ac:spMkLst>
            <pc:docMk/>
            <pc:sldMk cId="58246708" sldId="316"/>
            <ac:spMk id="9" creationId="{8DC99AD6-A816-BE6F-0AF1-1111CA18349A}"/>
          </ac:spMkLst>
        </pc:spChg>
        <pc:spChg chg="add mod">
          <ac:chgData name="hoyeon kim" userId="3216811d71a907b7" providerId="LiveId" clId="{1CB6AC4E-3B46-4C47-BC6B-0AC879BE58E7}" dt="2025-12-13T15:41:08.653" v="17491" actId="164"/>
          <ac:spMkLst>
            <pc:docMk/>
            <pc:sldMk cId="58246708" sldId="316"/>
            <ac:spMk id="10" creationId="{875B4585-3EDC-CE32-D5FF-7FBB3520BF54}"/>
          </ac:spMkLst>
        </pc:spChg>
        <pc:grpChg chg="add mod">
          <ac:chgData name="hoyeon kim" userId="3216811d71a907b7" providerId="LiveId" clId="{1CB6AC4E-3B46-4C47-BC6B-0AC879BE58E7}" dt="2025-12-13T15:41:11.674" v="17493" actId="1076"/>
          <ac:grpSpMkLst>
            <pc:docMk/>
            <pc:sldMk cId="58246708" sldId="316"/>
            <ac:grpSpMk id="8" creationId="{ECE71D4F-A72D-C73A-A40E-8DA173D735D8}"/>
          </ac:grpSpMkLst>
        </pc:grpChg>
        <pc:grpChg chg="add mod">
          <ac:chgData name="hoyeon kim" userId="3216811d71a907b7" providerId="LiveId" clId="{1CB6AC4E-3B46-4C47-BC6B-0AC879BE58E7}" dt="2025-12-13T15:41:12.594" v="17494" actId="1076"/>
          <ac:grpSpMkLst>
            <pc:docMk/>
            <pc:sldMk cId="58246708" sldId="316"/>
            <ac:grpSpMk id="11" creationId="{D21F71C2-8F16-3238-0360-AD47FDFD73CE}"/>
          </ac:grpSpMkLst>
        </pc:grpChg>
        <pc:picChg chg="add mod">
          <ac:chgData name="hoyeon kim" userId="3216811d71a907b7" providerId="LiveId" clId="{1CB6AC4E-3B46-4C47-BC6B-0AC879BE58E7}" dt="2025-12-13T15:41:08.653" v="17491" actId="164"/>
          <ac:picMkLst>
            <pc:docMk/>
            <pc:sldMk cId="58246708" sldId="316"/>
            <ac:picMk id="3" creationId="{BFC1A10C-413B-D552-03D6-FE959A6B4CC2}"/>
          </ac:picMkLst>
        </pc:picChg>
        <pc:picChg chg="add mod modCrop">
          <ac:chgData name="hoyeon kim" userId="3216811d71a907b7" providerId="LiveId" clId="{1CB6AC4E-3B46-4C47-BC6B-0AC879BE58E7}" dt="2025-12-13T15:40:45.953" v="17452" actId="164"/>
          <ac:picMkLst>
            <pc:docMk/>
            <pc:sldMk cId="58246708" sldId="316"/>
            <ac:picMk id="5" creationId="{6A64F0D8-5312-062C-73E2-7700B7D20862}"/>
          </ac:picMkLst>
        </pc:picChg>
      </pc:sldChg>
      <pc:sldChg chg="modSp add del mod">
        <pc:chgData name="hoyeon kim" userId="3216811d71a907b7" providerId="LiveId" clId="{1CB6AC4E-3B46-4C47-BC6B-0AC879BE58E7}" dt="2025-12-13T14:58:17.958" v="15957" actId="47"/>
        <pc:sldMkLst>
          <pc:docMk/>
          <pc:sldMk cId="1973685192" sldId="317"/>
        </pc:sldMkLst>
        <pc:spChg chg="mod">
          <ac:chgData name="hoyeon kim" userId="3216811d71a907b7" providerId="LiveId" clId="{1CB6AC4E-3B46-4C47-BC6B-0AC879BE58E7}" dt="2025-12-13T10:36:40.178" v="15178" actId="20577"/>
          <ac:spMkLst>
            <pc:docMk/>
            <pc:sldMk cId="1973685192" sldId="317"/>
            <ac:spMk id="9" creationId="{85B9982C-7FC5-38A7-A10E-E00C9F71BE05}"/>
          </ac:spMkLst>
        </pc:spChg>
      </pc:sldChg>
      <pc:sldChg chg="addSp delSp modSp add mod modNotesTx">
        <pc:chgData name="hoyeon kim" userId="3216811d71a907b7" providerId="LiveId" clId="{1CB6AC4E-3B46-4C47-BC6B-0AC879BE58E7}" dt="2025-12-13T15:47:36.244" v="17498" actId="20577"/>
        <pc:sldMkLst>
          <pc:docMk/>
          <pc:sldMk cId="1184130728" sldId="318"/>
        </pc:sldMkLst>
        <pc:spChg chg="mod">
          <ac:chgData name="hoyeon kim" userId="3216811d71a907b7" providerId="LiveId" clId="{1CB6AC4E-3B46-4C47-BC6B-0AC879BE58E7}" dt="2025-12-13T14:46:57.456" v="15818"/>
          <ac:spMkLst>
            <pc:docMk/>
            <pc:sldMk cId="1184130728" sldId="318"/>
            <ac:spMk id="3" creationId="{A2DD5F02-C53C-F0AF-5DA2-0B483A23A625}"/>
          </ac:spMkLst>
        </pc:spChg>
        <pc:spChg chg="mod">
          <ac:chgData name="hoyeon kim" userId="3216811d71a907b7" providerId="LiveId" clId="{1CB6AC4E-3B46-4C47-BC6B-0AC879BE58E7}" dt="2025-12-13T14:46:57.456" v="15818"/>
          <ac:spMkLst>
            <pc:docMk/>
            <pc:sldMk cId="1184130728" sldId="318"/>
            <ac:spMk id="7" creationId="{FBEF4B57-8995-5E44-B26D-E8C16E40A2DB}"/>
          </ac:spMkLst>
        </pc:spChg>
        <pc:spChg chg="mod">
          <ac:chgData name="hoyeon kim" userId="3216811d71a907b7" providerId="LiveId" clId="{1CB6AC4E-3B46-4C47-BC6B-0AC879BE58E7}" dt="2025-12-13T14:47:06.242" v="15835" actId="20577"/>
          <ac:spMkLst>
            <pc:docMk/>
            <pc:sldMk cId="1184130728" sldId="318"/>
            <ac:spMk id="9" creationId="{AA214685-7B00-D566-AD12-79F852BEC206}"/>
          </ac:spMkLst>
        </pc:spChg>
        <pc:spChg chg="mod">
          <ac:chgData name="hoyeon kim" userId="3216811d71a907b7" providerId="LiveId" clId="{1CB6AC4E-3B46-4C47-BC6B-0AC879BE58E7}" dt="2025-12-13T14:46:57.456" v="15818"/>
          <ac:spMkLst>
            <pc:docMk/>
            <pc:sldMk cId="1184130728" sldId="318"/>
            <ac:spMk id="11" creationId="{6ECE5F9F-7F27-DACC-F37F-AE682D049796}"/>
          </ac:spMkLst>
        </pc:spChg>
        <pc:spChg chg="mod">
          <ac:chgData name="hoyeon kim" userId="3216811d71a907b7" providerId="LiveId" clId="{1CB6AC4E-3B46-4C47-BC6B-0AC879BE58E7}" dt="2025-12-13T14:46:57.456" v="15818"/>
          <ac:spMkLst>
            <pc:docMk/>
            <pc:sldMk cId="1184130728" sldId="318"/>
            <ac:spMk id="14" creationId="{D4ED5FD8-313B-1988-069B-FA827B562E78}"/>
          </ac:spMkLst>
        </pc:spChg>
        <pc:spChg chg="mod">
          <ac:chgData name="hoyeon kim" userId="3216811d71a907b7" providerId="LiveId" clId="{1CB6AC4E-3B46-4C47-BC6B-0AC879BE58E7}" dt="2025-12-13T14:46:57.456" v="15818"/>
          <ac:spMkLst>
            <pc:docMk/>
            <pc:sldMk cId="1184130728" sldId="318"/>
            <ac:spMk id="18" creationId="{D97C6CBE-540B-C161-16EB-250930D842BA}"/>
          </ac:spMkLst>
        </pc:spChg>
        <pc:grpChg chg="del">
          <ac:chgData name="hoyeon kim" userId="3216811d71a907b7" providerId="LiveId" clId="{1CB6AC4E-3B46-4C47-BC6B-0AC879BE58E7}" dt="2025-12-13T14:46:56.936" v="15817" actId="478"/>
          <ac:grpSpMkLst>
            <pc:docMk/>
            <pc:sldMk cId="1184130728" sldId="318"/>
            <ac:grpSpMk id="17" creationId="{F2465A97-3152-4BC7-C29F-D53292CF2BC0}"/>
          </ac:grpSpMkLst>
        </pc:grpChg>
        <pc:grpChg chg="del">
          <ac:chgData name="hoyeon kim" userId="3216811d71a907b7" providerId="LiveId" clId="{1CB6AC4E-3B46-4C47-BC6B-0AC879BE58E7}" dt="2025-12-13T14:46:56.936" v="15817" actId="478"/>
          <ac:grpSpMkLst>
            <pc:docMk/>
            <pc:sldMk cId="1184130728" sldId="318"/>
            <ac:grpSpMk id="22" creationId="{3311D603-172A-FBAD-42BB-04B8A804026B}"/>
          </ac:grpSpMkLst>
        </pc:grpChg>
        <pc:grpChg chg="del">
          <ac:chgData name="hoyeon kim" userId="3216811d71a907b7" providerId="LiveId" clId="{1CB6AC4E-3B46-4C47-BC6B-0AC879BE58E7}" dt="2025-12-13T14:46:56.936" v="15817" actId="478"/>
          <ac:grpSpMkLst>
            <pc:docMk/>
            <pc:sldMk cId="1184130728" sldId="318"/>
            <ac:grpSpMk id="27" creationId="{946C9012-ABF2-B636-0C5B-6D313527C84B}"/>
          </ac:grpSpMkLst>
        </pc:grpChg>
        <pc:grpChg chg="del">
          <ac:chgData name="hoyeon kim" userId="3216811d71a907b7" providerId="LiveId" clId="{1CB6AC4E-3B46-4C47-BC6B-0AC879BE58E7}" dt="2025-12-13T14:46:56.936" v="15817" actId="478"/>
          <ac:grpSpMkLst>
            <pc:docMk/>
            <pc:sldMk cId="1184130728" sldId="318"/>
            <ac:grpSpMk id="30" creationId="{A114C9A4-98B4-A93A-CDAA-6AFC51E70E97}"/>
          </ac:grpSpMkLst>
        </pc:grpChg>
        <pc:grpChg chg="del">
          <ac:chgData name="hoyeon kim" userId="3216811d71a907b7" providerId="LiveId" clId="{1CB6AC4E-3B46-4C47-BC6B-0AC879BE58E7}" dt="2025-12-13T14:46:56.936" v="15817" actId="478"/>
          <ac:grpSpMkLst>
            <pc:docMk/>
            <pc:sldMk cId="1184130728" sldId="318"/>
            <ac:grpSpMk id="33" creationId="{CA6E8C9F-25E1-12A1-8536-DADC37F69F86}"/>
          </ac:grpSpMkLst>
        </pc:grpChg>
        <pc:picChg chg="mod">
          <ac:chgData name="hoyeon kim" userId="3216811d71a907b7" providerId="LiveId" clId="{1CB6AC4E-3B46-4C47-BC6B-0AC879BE58E7}" dt="2025-12-13T14:46:57.456" v="15818"/>
          <ac:picMkLst>
            <pc:docMk/>
            <pc:sldMk cId="1184130728" sldId="318"/>
            <ac:picMk id="4" creationId="{BDAC6D60-378B-F6F3-8C75-E2142C911957}"/>
          </ac:picMkLst>
        </pc:picChg>
        <pc:picChg chg="mod">
          <ac:chgData name="hoyeon kim" userId="3216811d71a907b7" providerId="LiveId" clId="{1CB6AC4E-3B46-4C47-BC6B-0AC879BE58E7}" dt="2025-12-13T14:46:57.456" v="15818"/>
          <ac:picMkLst>
            <pc:docMk/>
            <pc:sldMk cId="1184130728" sldId="318"/>
            <ac:picMk id="12" creationId="{45DA63E8-D5D3-21EA-1658-72AFD95ED463}"/>
          </ac:picMkLst>
        </pc:picChg>
        <pc:picChg chg="mod">
          <ac:chgData name="hoyeon kim" userId="3216811d71a907b7" providerId="LiveId" clId="{1CB6AC4E-3B46-4C47-BC6B-0AC879BE58E7}" dt="2025-12-13T14:46:57.456" v="15818"/>
          <ac:picMkLst>
            <pc:docMk/>
            <pc:sldMk cId="1184130728" sldId="318"/>
            <ac:picMk id="15" creationId="{96582121-601E-F209-B0EB-30CE85E9CBFA}"/>
          </ac:picMkLst>
        </pc:picChg>
        <pc:picChg chg="mod">
          <ac:chgData name="hoyeon kim" userId="3216811d71a907b7" providerId="LiveId" clId="{1CB6AC4E-3B46-4C47-BC6B-0AC879BE58E7}" dt="2025-12-13T14:46:57.456" v="15818"/>
          <ac:picMkLst>
            <pc:docMk/>
            <pc:sldMk cId="1184130728" sldId="318"/>
            <ac:picMk id="21" creationId="{E42EF2B9-F4B2-0BD7-C280-F9B3BDFB9BDF}"/>
          </ac:picMkLst>
        </pc:picChg>
        <pc:picChg chg="add mod">
          <ac:chgData name="hoyeon kim" userId="3216811d71a907b7" providerId="LiveId" clId="{1CB6AC4E-3B46-4C47-BC6B-0AC879BE58E7}" dt="2025-12-13T14:46:57.456" v="15818"/>
          <ac:picMkLst>
            <pc:docMk/>
            <pc:sldMk cId="1184130728" sldId="318"/>
            <ac:picMk id="23" creationId="{E76B1CA9-EAC2-48C0-8465-35AE32EADA04}"/>
          </ac:picMkLst>
        </pc:picChg>
        <pc:picChg chg="del">
          <ac:chgData name="hoyeon kim" userId="3216811d71a907b7" providerId="LiveId" clId="{1CB6AC4E-3B46-4C47-BC6B-0AC879BE58E7}" dt="2025-12-13T14:46:56.936" v="15817" actId="478"/>
          <ac:picMkLst>
            <pc:docMk/>
            <pc:sldMk cId="1184130728" sldId="318"/>
            <ac:picMk id="36" creationId="{C7CC73F9-A934-8605-735D-EA0AE90A08E5}"/>
          </ac:picMkLst>
        </pc:picChg>
      </pc:sldChg>
      <pc:sldChg chg="addSp delSp modSp add mod modNotesTx">
        <pc:chgData name="hoyeon kim" userId="3216811d71a907b7" providerId="LiveId" clId="{1CB6AC4E-3B46-4C47-BC6B-0AC879BE58E7}" dt="2025-12-13T15:47:37.532" v="17499" actId="20577"/>
        <pc:sldMkLst>
          <pc:docMk/>
          <pc:sldMk cId="1097794556" sldId="319"/>
        </pc:sldMkLst>
        <pc:spChg chg="mod topLvl">
          <ac:chgData name="hoyeon kim" userId="3216811d71a907b7" providerId="LiveId" clId="{1CB6AC4E-3B46-4C47-BC6B-0AC879BE58E7}" dt="2025-12-13T15:12:24.401" v="16568" actId="164"/>
          <ac:spMkLst>
            <pc:docMk/>
            <pc:sldMk cId="1097794556" sldId="319"/>
            <ac:spMk id="7" creationId="{3176D199-4661-3173-3DA3-9BB8B3107D27}"/>
          </ac:spMkLst>
        </pc:spChg>
        <pc:spChg chg="mod">
          <ac:chgData name="hoyeon kim" userId="3216811d71a907b7" providerId="LiveId" clId="{1CB6AC4E-3B46-4C47-BC6B-0AC879BE58E7}" dt="2025-12-13T14:47:30.661" v="15860" actId="20577"/>
          <ac:spMkLst>
            <pc:docMk/>
            <pc:sldMk cId="1097794556" sldId="319"/>
            <ac:spMk id="9" creationId="{D65BE9DA-C1C3-7B3C-667C-B509CFDAE164}"/>
          </ac:spMkLst>
        </pc:spChg>
        <pc:spChg chg="mod topLvl">
          <ac:chgData name="hoyeon kim" userId="3216811d71a907b7" providerId="LiveId" clId="{1CB6AC4E-3B46-4C47-BC6B-0AC879BE58E7}" dt="2025-12-13T15:12:29.676" v="16569" actId="164"/>
          <ac:spMkLst>
            <pc:docMk/>
            <pc:sldMk cId="1097794556" sldId="319"/>
            <ac:spMk id="11" creationId="{58CC3502-4D61-D379-3A0F-BCC20DDB08FF}"/>
          </ac:spMkLst>
        </pc:spChg>
        <pc:grpChg chg="del">
          <ac:chgData name="hoyeon kim" userId="3216811d71a907b7" providerId="LiveId" clId="{1CB6AC4E-3B46-4C47-BC6B-0AC879BE58E7}" dt="2025-12-13T14:47:21.613" v="15837" actId="478"/>
          <ac:grpSpMkLst>
            <pc:docMk/>
            <pc:sldMk cId="1097794556" sldId="319"/>
            <ac:grpSpMk id="2" creationId="{13B8A5A1-64B2-367D-FB4D-ED20547A59E6}"/>
          </ac:grpSpMkLst>
        </pc:grpChg>
        <pc:grpChg chg="del">
          <ac:chgData name="hoyeon kim" userId="3216811d71a907b7" providerId="LiveId" clId="{1CB6AC4E-3B46-4C47-BC6B-0AC879BE58E7}" dt="2025-12-13T14:54:09.352" v="15932" actId="165"/>
          <ac:grpSpMkLst>
            <pc:docMk/>
            <pc:sldMk cId="1097794556" sldId="319"/>
            <ac:grpSpMk id="5" creationId="{371ABB21-7B97-1B2C-548C-D26230D07C61}"/>
          </ac:grpSpMkLst>
        </pc:grpChg>
        <pc:grpChg chg="del">
          <ac:chgData name="hoyeon kim" userId="3216811d71a907b7" providerId="LiveId" clId="{1CB6AC4E-3B46-4C47-BC6B-0AC879BE58E7}" dt="2025-12-13T14:54:10.323" v="15933" actId="165"/>
          <ac:grpSpMkLst>
            <pc:docMk/>
            <pc:sldMk cId="1097794556" sldId="319"/>
            <ac:grpSpMk id="10" creationId="{23C77B04-EA11-F834-12CC-AD3FA74BBA5F}"/>
          </ac:grpSpMkLst>
        </pc:grpChg>
        <pc:grpChg chg="del">
          <ac:chgData name="hoyeon kim" userId="3216811d71a907b7" providerId="LiveId" clId="{1CB6AC4E-3B46-4C47-BC6B-0AC879BE58E7}" dt="2025-12-13T14:47:25.188" v="15839" actId="478"/>
          <ac:grpSpMkLst>
            <pc:docMk/>
            <pc:sldMk cId="1097794556" sldId="319"/>
            <ac:grpSpMk id="13" creationId="{C675EDC5-74E1-EBDB-4EBE-47F81BB67486}"/>
          </ac:grpSpMkLst>
        </pc:grpChg>
        <pc:grpChg chg="del">
          <ac:chgData name="hoyeon kim" userId="3216811d71a907b7" providerId="LiveId" clId="{1CB6AC4E-3B46-4C47-BC6B-0AC879BE58E7}" dt="2025-12-13T14:47:24.755" v="15838" actId="478"/>
          <ac:grpSpMkLst>
            <pc:docMk/>
            <pc:sldMk cId="1097794556" sldId="319"/>
            <ac:grpSpMk id="16" creationId="{39CAA109-3B0E-8D25-4F43-3A299FFE0532}"/>
          </ac:grpSpMkLst>
        </pc:grpChg>
        <pc:grpChg chg="add mod">
          <ac:chgData name="hoyeon kim" userId="3216811d71a907b7" providerId="LiveId" clId="{1CB6AC4E-3B46-4C47-BC6B-0AC879BE58E7}" dt="2025-12-13T15:12:39.051" v="16570" actId="1076"/>
          <ac:grpSpMkLst>
            <pc:docMk/>
            <pc:sldMk cId="1097794556" sldId="319"/>
            <ac:grpSpMk id="26" creationId="{F004B458-558A-C23B-D364-7F63405D6993}"/>
          </ac:grpSpMkLst>
        </pc:grpChg>
        <pc:grpChg chg="add mod">
          <ac:chgData name="hoyeon kim" userId="3216811d71a907b7" providerId="LiveId" clId="{1CB6AC4E-3B46-4C47-BC6B-0AC879BE58E7}" dt="2025-12-13T15:12:40.379" v="16571" actId="1076"/>
          <ac:grpSpMkLst>
            <pc:docMk/>
            <pc:sldMk cId="1097794556" sldId="319"/>
            <ac:grpSpMk id="27" creationId="{7D334E0F-BAF2-F5DE-941A-A630BA59E976}"/>
          </ac:grpSpMkLst>
        </pc:grpChg>
        <pc:picChg chg="del mod topLvl">
          <ac:chgData name="hoyeon kim" userId="3216811d71a907b7" providerId="LiveId" clId="{1CB6AC4E-3B46-4C47-BC6B-0AC879BE58E7}" dt="2025-12-13T14:54:12.270" v="15934" actId="478"/>
          <ac:picMkLst>
            <pc:docMk/>
            <pc:sldMk cId="1097794556" sldId="319"/>
            <ac:picMk id="8" creationId="{1B8CB526-6CDE-004F-F6DD-830148C967C1}"/>
          </ac:picMkLst>
        </pc:picChg>
        <pc:picChg chg="del mod topLvl">
          <ac:chgData name="hoyeon kim" userId="3216811d71a907b7" providerId="LiveId" clId="{1CB6AC4E-3B46-4C47-BC6B-0AC879BE58E7}" dt="2025-12-13T14:54:12.270" v="15934" actId="478"/>
          <ac:picMkLst>
            <pc:docMk/>
            <pc:sldMk cId="1097794556" sldId="319"/>
            <ac:picMk id="12" creationId="{9FF3887B-D4A5-2CB2-9C06-79BECCE9C2ED}"/>
          </ac:picMkLst>
        </pc:picChg>
        <pc:picChg chg="add mod">
          <ac:chgData name="hoyeon kim" userId="3216811d71a907b7" providerId="LiveId" clId="{1CB6AC4E-3B46-4C47-BC6B-0AC879BE58E7}" dt="2025-12-13T15:12:29.676" v="16569" actId="164"/>
          <ac:picMkLst>
            <pc:docMk/>
            <pc:sldMk cId="1097794556" sldId="319"/>
            <ac:picMk id="19" creationId="{4A65F68A-5A21-C2E2-98D0-EB19CC492C32}"/>
          </ac:picMkLst>
        </pc:picChg>
        <pc:picChg chg="add mod">
          <ac:chgData name="hoyeon kim" userId="3216811d71a907b7" providerId="LiveId" clId="{1CB6AC4E-3B46-4C47-BC6B-0AC879BE58E7}" dt="2025-12-13T15:12:24.401" v="16568" actId="164"/>
          <ac:picMkLst>
            <pc:docMk/>
            <pc:sldMk cId="1097794556" sldId="319"/>
            <ac:picMk id="22" creationId="{B45A67F3-9036-A646-93FB-BF0D33729476}"/>
          </ac:picMkLst>
        </pc:picChg>
        <pc:picChg chg="del">
          <ac:chgData name="hoyeon kim" userId="3216811d71a907b7" providerId="LiveId" clId="{1CB6AC4E-3B46-4C47-BC6B-0AC879BE58E7}" dt="2025-12-13T14:47:36.629" v="15861" actId="478"/>
          <ac:picMkLst>
            <pc:docMk/>
            <pc:sldMk cId="1097794556" sldId="319"/>
            <ac:picMk id="23" creationId="{60E06543-3B1C-E849-11F9-5848E902886F}"/>
          </ac:picMkLst>
        </pc:picChg>
        <pc:picChg chg="add mod">
          <ac:chgData name="hoyeon kim" userId="3216811d71a907b7" providerId="LiveId" clId="{1CB6AC4E-3B46-4C47-BC6B-0AC879BE58E7}" dt="2025-12-13T15:12:45.742" v="16574" actId="1076"/>
          <ac:picMkLst>
            <pc:docMk/>
            <pc:sldMk cId="1097794556" sldId="319"/>
            <ac:picMk id="25" creationId="{92D1057C-EA9E-93E4-5CFA-3AA25449B025}"/>
          </ac:picMkLst>
        </pc:picChg>
      </pc:sldChg>
      <pc:sldChg chg="addSp delSp modSp add mod modNotesTx">
        <pc:chgData name="hoyeon kim" userId="3216811d71a907b7" providerId="LiveId" clId="{1CB6AC4E-3B46-4C47-BC6B-0AC879BE58E7}" dt="2025-12-13T16:08:36.136" v="17632" actId="255"/>
        <pc:sldMkLst>
          <pc:docMk/>
          <pc:sldMk cId="1928561006" sldId="320"/>
        </pc:sldMkLst>
        <pc:spChg chg="mod">
          <ac:chgData name="hoyeon kim" userId="3216811d71a907b7" providerId="LiveId" clId="{1CB6AC4E-3B46-4C47-BC6B-0AC879BE58E7}" dt="2025-12-13T16:08:36.136" v="17632" actId="255"/>
          <ac:spMkLst>
            <pc:docMk/>
            <pc:sldMk cId="1928561006" sldId="320"/>
            <ac:spMk id="9" creationId="{6D967036-1F98-E5B4-ACF2-025F7077CB3E}"/>
          </ac:spMkLst>
        </pc:spChg>
        <pc:spChg chg="add mod">
          <ac:chgData name="hoyeon kim" userId="3216811d71a907b7" providerId="LiveId" clId="{1CB6AC4E-3B46-4C47-BC6B-0AC879BE58E7}" dt="2025-12-13T15:34:47.520" v="17233" actId="164"/>
          <ac:spMkLst>
            <pc:docMk/>
            <pc:sldMk cId="1928561006" sldId="320"/>
            <ac:spMk id="15" creationId="{E615757D-0AF2-EBE8-D96E-0F28AC28444D}"/>
          </ac:spMkLst>
        </pc:spChg>
        <pc:spChg chg="add mod">
          <ac:chgData name="hoyeon kim" userId="3216811d71a907b7" providerId="LiveId" clId="{1CB6AC4E-3B46-4C47-BC6B-0AC879BE58E7}" dt="2025-12-13T15:34:45.893" v="17232" actId="164"/>
          <ac:spMkLst>
            <pc:docMk/>
            <pc:sldMk cId="1928561006" sldId="320"/>
            <ac:spMk id="16" creationId="{555137B1-8D36-2E46-D1B9-572C72B7114F}"/>
          </ac:spMkLst>
        </pc:spChg>
        <pc:spChg chg="add mod">
          <ac:chgData name="hoyeon kim" userId="3216811d71a907b7" providerId="LiveId" clId="{1CB6AC4E-3B46-4C47-BC6B-0AC879BE58E7}" dt="2025-12-13T15:34:44.148" v="17231" actId="164"/>
          <ac:spMkLst>
            <pc:docMk/>
            <pc:sldMk cId="1928561006" sldId="320"/>
            <ac:spMk id="17" creationId="{D0DDC8BD-7556-82FC-59E7-DE180FDC70B7}"/>
          </ac:spMkLst>
        </pc:spChg>
        <pc:spChg chg="add mod">
          <ac:chgData name="hoyeon kim" userId="3216811d71a907b7" providerId="LiveId" clId="{1CB6AC4E-3B46-4C47-BC6B-0AC879BE58E7}" dt="2025-12-13T15:34:41.147" v="17230" actId="164"/>
          <ac:spMkLst>
            <pc:docMk/>
            <pc:sldMk cId="1928561006" sldId="320"/>
            <ac:spMk id="18" creationId="{2D6FF6B3-A19D-EADB-421B-F76E9C44CD90}"/>
          </ac:spMkLst>
        </pc:spChg>
        <pc:grpChg chg="add mod">
          <ac:chgData name="hoyeon kim" userId="3216811d71a907b7" providerId="LiveId" clId="{1CB6AC4E-3B46-4C47-BC6B-0AC879BE58E7}" dt="2025-12-13T15:34:41.147" v="17230" actId="164"/>
          <ac:grpSpMkLst>
            <pc:docMk/>
            <pc:sldMk cId="1928561006" sldId="320"/>
            <ac:grpSpMk id="19" creationId="{8D77821D-9295-99EE-2310-81C03043263D}"/>
          </ac:grpSpMkLst>
        </pc:grpChg>
        <pc:grpChg chg="add mod">
          <ac:chgData name="hoyeon kim" userId="3216811d71a907b7" providerId="LiveId" clId="{1CB6AC4E-3B46-4C47-BC6B-0AC879BE58E7}" dt="2025-12-13T15:34:44.148" v="17231" actId="164"/>
          <ac:grpSpMkLst>
            <pc:docMk/>
            <pc:sldMk cId="1928561006" sldId="320"/>
            <ac:grpSpMk id="20" creationId="{6115861C-F688-B335-C8E1-5A9B568DB2EC}"/>
          </ac:grpSpMkLst>
        </pc:grpChg>
        <pc:grpChg chg="add mod">
          <ac:chgData name="hoyeon kim" userId="3216811d71a907b7" providerId="LiveId" clId="{1CB6AC4E-3B46-4C47-BC6B-0AC879BE58E7}" dt="2025-12-13T15:34:45.893" v="17232" actId="164"/>
          <ac:grpSpMkLst>
            <pc:docMk/>
            <pc:sldMk cId="1928561006" sldId="320"/>
            <ac:grpSpMk id="21" creationId="{8FC7B9DE-69ED-D182-57DC-5F10782D5AAE}"/>
          </ac:grpSpMkLst>
        </pc:grpChg>
        <pc:grpChg chg="add mod">
          <ac:chgData name="hoyeon kim" userId="3216811d71a907b7" providerId="LiveId" clId="{1CB6AC4E-3B46-4C47-BC6B-0AC879BE58E7}" dt="2025-12-13T15:34:47.520" v="17233" actId="164"/>
          <ac:grpSpMkLst>
            <pc:docMk/>
            <pc:sldMk cId="1928561006" sldId="320"/>
            <ac:grpSpMk id="22" creationId="{56A71B8D-2DD2-E947-A744-C22534F772F4}"/>
          </ac:grpSpMkLst>
        </pc:grpChg>
        <pc:picChg chg="add mod">
          <ac:chgData name="hoyeon kim" userId="3216811d71a907b7" providerId="LiveId" clId="{1CB6AC4E-3B46-4C47-BC6B-0AC879BE58E7}" dt="2025-12-13T15:34:47.520" v="17233" actId="164"/>
          <ac:picMkLst>
            <pc:docMk/>
            <pc:sldMk cId="1928561006" sldId="320"/>
            <ac:picMk id="2" creationId="{DCC1A474-E673-7895-9CDF-D517F9E980BC}"/>
          </ac:picMkLst>
        </pc:picChg>
        <pc:picChg chg="add mod">
          <ac:chgData name="hoyeon kim" userId="3216811d71a907b7" providerId="LiveId" clId="{1CB6AC4E-3B46-4C47-BC6B-0AC879BE58E7}" dt="2025-12-13T15:34:44.148" v="17231" actId="164"/>
          <ac:picMkLst>
            <pc:docMk/>
            <pc:sldMk cId="1928561006" sldId="320"/>
            <ac:picMk id="4" creationId="{7F7543A3-07A0-7C01-0665-D29B6CF5CA92}"/>
          </ac:picMkLst>
        </pc:picChg>
        <pc:picChg chg="add del">
          <ac:chgData name="hoyeon kim" userId="3216811d71a907b7" providerId="LiveId" clId="{1CB6AC4E-3B46-4C47-BC6B-0AC879BE58E7}" dt="2025-12-13T15:31:55.285" v="17190" actId="478"/>
          <ac:picMkLst>
            <pc:docMk/>
            <pc:sldMk cId="1928561006" sldId="320"/>
            <ac:picMk id="7" creationId="{5347D6E9-3C8A-6C81-0041-8E0CC0D39FE5}"/>
          </ac:picMkLst>
        </pc:picChg>
        <pc:picChg chg="add mod">
          <ac:chgData name="hoyeon kim" userId="3216811d71a907b7" providerId="LiveId" clId="{1CB6AC4E-3B46-4C47-BC6B-0AC879BE58E7}" dt="2025-12-13T15:34:41.147" v="17230" actId="164"/>
          <ac:picMkLst>
            <pc:docMk/>
            <pc:sldMk cId="1928561006" sldId="320"/>
            <ac:picMk id="10" creationId="{FC6C0E38-E0EF-8B77-A9EA-72BBCE0BEDF9}"/>
          </ac:picMkLst>
        </pc:picChg>
        <pc:picChg chg="add mod">
          <ac:chgData name="hoyeon kim" userId="3216811d71a907b7" providerId="LiveId" clId="{1CB6AC4E-3B46-4C47-BC6B-0AC879BE58E7}" dt="2025-12-13T15:34:45.893" v="17232" actId="164"/>
          <ac:picMkLst>
            <pc:docMk/>
            <pc:sldMk cId="1928561006" sldId="320"/>
            <ac:picMk id="12" creationId="{70D1D951-DE6B-4F2E-6996-FDD070743D99}"/>
          </ac:picMkLst>
        </pc:picChg>
        <pc:picChg chg="add del mod">
          <ac:chgData name="hoyeon kim" userId="3216811d71a907b7" providerId="LiveId" clId="{1CB6AC4E-3B46-4C47-BC6B-0AC879BE58E7}" dt="2025-12-13T15:32:14.329" v="17195" actId="478"/>
          <ac:picMkLst>
            <pc:docMk/>
            <pc:sldMk cId="1928561006" sldId="320"/>
            <ac:picMk id="14" creationId="{848B2CFD-0782-8EE4-CAA0-B5790F3F098F}"/>
          </ac:picMkLst>
        </pc:picChg>
      </pc:sldChg>
      <pc:sldChg chg="modSp add del mod">
        <pc:chgData name="hoyeon kim" userId="3216811d71a907b7" providerId="LiveId" clId="{1CB6AC4E-3B46-4C47-BC6B-0AC879BE58E7}" dt="2025-12-13T14:52:56.108" v="15931" actId="47"/>
        <pc:sldMkLst>
          <pc:docMk/>
          <pc:sldMk cId="2909395649" sldId="320"/>
        </pc:sldMkLst>
        <pc:spChg chg="mod">
          <ac:chgData name="hoyeon kim" userId="3216811d71a907b7" providerId="LiveId" clId="{1CB6AC4E-3B46-4C47-BC6B-0AC879BE58E7}" dt="2025-12-13T14:48:03.890" v="15902" actId="20577"/>
          <ac:spMkLst>
            <pc:docMk/>
            <pc:sldMk cId="2909395649" sldId="320"/>
            <ac:spMk id="9" creationId="{60198F44-6153-DF13-0A88-DED54A6B3109}"/>
          </ac:spMkLst>
        </pc:spChg>
      </pc:sldChg>
      <pc:sldChg chg="modSp add del mod">
        <pc:chgData name="hoyeon kim" userId="3216811d71a907b7" providerId="LiveId" clId="{1CB6AC4E-3B46-4C47-BC6B-0AC879BE58E7}" dt="2025-12-13T14:52:56.108" v="15931" actId="47"/>
        <pc:sldMkLst>
          <pc:docMk/>
          <pc:sldMk cId="2429097724" sldId="321"/>
        </pc:sldMkLst>
        <pc:spChg chg="mod">
          <ac:chgData name="hoyeon kim" userId="3216811d71a907b7" providerId="LiveId" clId="{1CB6AC4E-3B46-4C47-BC6B-0AC879BE58E7}" dt="2025-12-13T14:48:12.598" v="15905" actId="20577"/>
          <ac:spMkLst>
            <pc:docMk/>
            <pc:sldMk cId="2429097724" sldId="321"/>
            <ac:spMk id="9" creationId="{A88823B3-ADF1-E3C1-06F5-7BEAF638B281}"/>
          </ac:spMkLst>
        </pc:spChg>
      </pc:sldChg>
      <pc:sldChg chg="addSp modSp add mod modNotesTx">
        <pc:chgData name="hoyeon kim" userId="3216811d71a907b7" providerId="LiveId" clId="{1CB6AC4E-3B46-4C47-BC6B-0AC879BE58E7}" dt="2025-12-13T16:44:18.268" v="18469" actId="404"/>
        <pc:sldMkLst>
          <pc:docMk/>
          <pc:sldMk cId="2486103206" sldId="321"/>
        </pc:sldMkLst>
        <pc:spChg chg="mod">
          <ac:chgData name="hoyeon kim" userId="3216811d71a907b7" providerId="LiveId" clId="{1CB6AC4E-3B46-4C47-BC6B-0AC879BE58E7}" dt="2025-12-13T16:44:18.268" v="18469" actId="404"/>
          <ac:spMkLst>
            <pc:docMk/>
            <pc:sldMk cId="2486103206" sldId="321"/>
            <ac:spMk id="9" creationId="{01C174B5-9F99-88B8-094D-267470E25449}"/>
          </ac:spMkLst>
        </pc:spChg>
        <pc:picChg chg="add mod">
          <ac:chgData name="hoyeon kim" userId="3216811d71a907b7" providerId="LiveId" clId="{1CB6AC4E-3B46-4C47-BC6B-0AC879BE58E7}" dt="2025-12-13T16:10:08.290" v="17885" actId="1076"/>
          <ac:picMkLst>
            <pc:docMk/>
            <pc:sldMk cId="2486103206" sldId="321"/>
            <ac:picMk id="2" creationId="{4AF6D549-2BA0-C590-B292-3C1253EA272C}"/>
          </ac:picMkLst>
        </pc:picChg>
      </pc:sldChg>
      <pc:sldChg chg="add del">
        <pc:chgData name="hoyeon kim" userId="3216811d71a907b7" providerId="LiveId" clId="{1CB6AC4E-3B46-4C47-BC6B-0AC879BE58E7}" dt="2025-12-13T15:34:02.838" v="17216"/>
        <pc:sldMkLst>
          <pc:docMk/>
          <pc:sldMk cId="4220128614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98C21-E635-CC49-8584-7CCA16EC2233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591EC-CCA3-A542-B3E9-042ACB6356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59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cone.com/solutions/automotive-cybersecurity-solut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uments.vicone.com/reports/shifting-gears-2025-automotive-cybersecurity-report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yberBattleSi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microsoft/DefenderBench" TargetMode="External"/><Relationship Id="rId4" Type="http://schemas.openxmlformats.org/officeDocument/2006/relationships/hyperlink" Target="https://github.com/terranovafr/C-CyberBattleSim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10646688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926C7-9231-19E6-91F2-69F4FE59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551773-9CFD-C0B3-3C97-D8780C287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899CB-85C6-0354-4891-25AB3DDAB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E63E8-34C6-706E-EBF1-D489DAF75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049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299AD-D5F1-565E-3B36-7C585A06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A5274-99D8-A0B5-5726-3404179C9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B2E1A-C099-E4D9-C070-9336F8BCE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DE4C0-6D9B-5094-D4BE-F1A9ACFEF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003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8541-E59D-A75B-709F-96E03799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E1F029-B3BC-DDFD-30CD-A293C4EFB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940555-483E-EBA8-4B3A-B97B9C968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254C2-D8CB-7EA3-EB05-0C9DC274A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23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3B47-E829-ED3D-4621-D97249469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8C1520-7319-0320-16F7-3EF38018C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EE4C67-CD92-C6F4-E9C0-A34907B70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2FB07-5FDE-DFDC-DF22-C0F50D460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0569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B276-1DBC-6F82-3DFF-DF0A4E0C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62DEDB-5A6F-E741-C00E-8402A41FE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A8FA6F-C6D3-1377-8B55-5D00F78BD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F8C9EC-2209-8BBC-2C62-F92C326E6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2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CA06-CD2B-401A-C079-3179ECBD1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A04313-B24F-CD7A-77F7-5F39E19CB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2ADF7B-4076-02C1-4E6D-E0495910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89AF8A-4DE5-E360-F5AF-57FF5568B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651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FA585-3033-A7F5-CE06-82BBB2BEB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18F0F-10A0-F373-C170-26BCC4D1C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FDD163-0162-A0E0-DA5F-C7AE728B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751DF-DF51-7042-D83B-23BBC8D3B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045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8F53-7B5E-7F83-5E78-BF3C4939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1B34F1-6BC5-11A4-8A27-B96B0F5BF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0EBF13-EE7B-F191-A42F-765045B1F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7B8AF-E669-3553-888F-66115AD52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734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D210-7678-3B60-2BCD-CE376BC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152760-A612-AFCE-3FAB-A6E97CA39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AA3C2E-CA6A-1730-53DD-1A04B322B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820261-9381-9109-F55B-E80593D12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1796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26C1B-2A03-5900-440B-3953A366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85787B-ADA0-4538-FF4D-A604F3D76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58A08D-3BE9-4B61-BAB2-B9279DF42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959FB-AEB9-C4B0-1DC9-6CB0A46DF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016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0DDD-1C76-1737-040C-35DA6393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406AD-0C00-FA0B-5967-B9E5A32FA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403EE4-25F1-33F6-8F5E-D0870F0E5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hlinkClick r:id="rId3"/>
              </a:rPr>
              <a:t>https://vicone.com/solutions/automotive-cybersecurity-solutions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hlinkClick r:id="rId4"/>
              </a:rPr>
              <a:t>https://documents.vicone.com/reports/shifting-gears-2025-automotive-cybersecurity-report.pdf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94D15-FDE8-B099-D4CB-0F9E3870A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72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61490-77D9-B263-DC77-E8AD3C36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0D326E-3CC0-1D28-0C5D-A5E38714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944948-7D55-1B29-31E1-53254906A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C58C6-C90D-5C02-63B4-EAE8B91DB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343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F7E4A-8CD9-78C5-691B-F3073A31C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89A0EA-EDCB-D711-0DCF-89E97C917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97797-493A-5D90-4AED-2FC99532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BF9F3-B69C-3423-6A33-0126ED02E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240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D03C-060B-248D-78B0-494A483B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A50267-27EB-30E3-C05E-08FEF05EF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08FD9D-16F0-2C0C-DB80-9228148E4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ko-KR" sz="1200" dirty="0"/>
              <a:t>CyberBattleSim (</a:t>
            </a:r>
            <a:r>
              <a:rPr lang="sv-SE" altLang="ko-KR" sz="1200" dirty="0">
                <a:hlinkClick r:id="rId3"/>
              </a:rPr>
              <a:t>https://github.com/microsoft/CyberBattleSim</a:t>
            </a:r>
            <a:r>
              <a:rPr lang="sv-SE" altLang="ko-KR" sz="1200" dirty="0"/>
              <a:t>)</a:t>
            </a:r>
          </a:p>
          <a:p>
            <a:r>
              <a:rPr lang="sv-SE" altLang="ko-KR" sz="1200" dirty="0"/>
              <a:t>C-CyberBattleSim (</a:t>
            </a:r>
            <a:r>
              <a:rPr lang="sv-SE" altLang="ko-KR" sz="1200" dirty="0">
                <a:hlinkClick r:id="rId4"/>
              </a:rPr>
              <a:t>https://github.com/terranovafr/C-CyberBattleSim</a:t>
            </a:r>
            <a:r>
              <a:rPr lang="sv-SE" altLang="ko-KR" sz="1200" dirty="0"/>
              <a:t>)</a:t>
            </a:r>
          </a:p>
          <a:p>
            <a:r>
              <a:rPr lang="sv-SE" altLang="ko-KR" sz="1200" dirty="0"/>
              <a:t>DefenderBench </a:t>
            </a:r>
            <a:r>
              <a:rPr lang="sv-SE" altLang="ko-KR" dirty="0"/>
              <a:t>(</a:t>
            </a:r>
            <a:r>
              <a:rPr lang="sv-SE" altLang="ko-KR" dirty="0">
                <a:hlinkClick r:id="rId5"/>
              </a:rPr>
              <a:t>https://github.com/microsoft/DefenderBench</a:t>
            </a:r>
            <a:r>
              <a:rPr lang="sv-SE" altLang="ko-KR" dirty="0"/>
              <a:t>)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0BAB7-9E27-2AC1-1AEB-9FC9D3497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755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F3820-F272-6B51-1CC2-C6080C1F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E6F8F-CD8C-AF50-3ACF-B159A6965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FD853F-82B6-5BB2-F84B-792332685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E4B7F-B835-752F-3CF1-71544CB57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910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505D1-B10B-1431-60B4-0D6D9F8DE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A567F7-7994-055E-9574-DD014A347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27C358-BF38-2CC0-8E18-EB85ECD33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2A25B-BFE6-8978-906B-205C772F3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102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D8A6-177B-8E9C-4DE1-CADA47402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FB585E-B07A-D2DD-9A46-6A042CA8B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F0480-3393-F4C4-C357-C38003590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Revisiting Automotive Attack Surfaces: a Practitioners’ Perspective </a:t>
            </a:r>
            <a:r>
              <a:rPr lang="en-US" altLang="ko-KR" sz="1200" dirty="0">
                <a:hlinkClick r:id="rId3"/>
              </a:rPr>
              <a:t>https://ieeexplore.ieee.org/stamp/stamp.jsp?tp=&amp;arnumber=10646688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45F24C-1490-1496-F800-4E5DAFC1A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7579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939F-73F1-1B5E-BF57-FB44FB9B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512F12-4300-783B-14D1-1F1CE0CBE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6B9DBB-DA90-62D2-3FD4-8B0A52A11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163B2-9B2E-8BE7-05FE-3B0F4FEAD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ED20A-5FA6-EA45-9224-5E7A4CEC68E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563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8A55-D41D-6047-A590-25638D399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A132-133C-9F48-94F1-09ACBCC05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D3F86-7CD7-E74A-A0A8-050E29C6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B2F2D-5C3E-C947-8154-6A832B5D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7740F9-C5D1-C74B-ABA2-EF48328C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9B5D58-5CDA-BC41-AB1A-D77CB55327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5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D1F1B-AF42-164D-9459-4F25360D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9A9A7-BFF5-4443-9650-649253ACD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696386-D027-064B-B257-D0062CCC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5FE47-2882-C843-A095-F24D57F3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1D768-E8DE-AB45-BC9D-CA0D9144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6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2C7B1-1268-444D-ADA6-0B3E62D0F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5F5687-B5B9-C649-93EC-5F5A05BEA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1C9FE-B873-F947-AA76-654AD880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F3E6-2550-3744-8084-BAAC57EB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0DE30-E14F-B94E-9A72-9CFF5D66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08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E8B-A886-3D4A-A74E-2F5D3BEB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F0D63-A56D-5F4A-A8A4-E678FCB1F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6D7F52-3EA9-C44A-9F96-B1FC9608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CDBFF-F35A-E24F-9439-D08E542E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B62D1-40A2-8D4D-890E-27C4CC66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AA5E9C4-1BFD-5C4B-AD38-302083D04B0D}"/>
              </a:ext>
            </a:extLst>
          </p:cNvPr>
          <p:cNvCxnSpPr>
            <a:cxnSpLocks/>
          </p:cNvCxnSpPr>
          <p:nvPr userDrawn="1"/>
        </p:nvCxnSpPr>
        <p:spPr>
          <a:xfrm>
            <a:off x="0" y="7901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EEF7-3931-8E44-B5DD-F8CFC099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C07AB-B771-BC45-A508-DEBD94800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EDEAD-3BD3-6D4F-A0F4-F136D003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7595CE-5745-E942-9128-A014F589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E5B72-D7A2-E849-955E-FE0BF2E6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006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7449-205B-2C42-8801-0A089B5A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504DC-3580-8E48-BF47-49CDB94AA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9C5EC-8F73-C64D-8F3F-FDAE3125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9B815-8110-054C-8ED6-00DEA7CD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22D33E-5ECE-8246-B644-62762880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15C489-3808-D540-9938-587121D2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77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D178-6BFC-F54E-AF72-6445FE39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E5EAC-9BBE-D948-BB5E-0951F82B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77220-38B3-6543-AF4A-D9410F1E6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46BA8-C5E3-244E-81CF-F8BCDD9EB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3BC0CC-63C2-8E4F-8D8B-9BD36BB66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3DD650-C7F2-264D-A035-9C4F6C8D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71044C-E307-254B-B393-8A6A15EE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39C1C3-52C7-0D43-8932-5D85C852B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4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AFD54-C264-F14D-A3E9-417117FB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953E78-5412-2541-81A1-55F0EFAF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2F6B6D-8A22-6D4D-BC5E-3B47CA7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3D1262-504A-394E-8B65-5AE130C8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24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7CE46C-F8B4-CA41-B229-721F8142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DAA624-3905-CD49-919D-C4DC3BD0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1EE56-66CA-1348-A690-4F7FFDC2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62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21826-AD9D-7941-B12A-96F23315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487D9-5EA0-F44E-9640-35F1F110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C86CC-49CC-544F-82BC-7B4DF31D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26FB5-933B-694E-884C-2F5F557E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1A69A-8015-3E4F-851F-2DE3C466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8882-AFF4-B743-AE46-2D390EB5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01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145EF-2F9B-894D-AF30-471D196D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A2EE1A-A7A8-564F-B557-255F3C910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D8C8AF-2FED-3749-9CAC-69B81AB98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2883B-592A-824A-8221-D12C2A76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86897-FB95-F148-A399-6FD9618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F08D-B24E-694E-A82F-4AE18D6A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743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2B671B-5B85-6145-8B50-123B395E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E76A1-C7BA-3B40-AC02-F74F2587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0B7A9-74BB-1F49-8466-3781818EA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219A-6123-3441-8507-4B5844034668}" type="datetimeFigureOut">
              <a:rPr kumimoji="1" lang="ko-KR" altLang="en-US" smtClean="0"/>
              <a:t>2025-12-13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7FEF0-7780-204A-9105-6C3AC2DC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E6A1C-3E8D-1949-8A1A-6A15ED65A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34E6-DB8A-C947-A969-DC3DC296F4D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5EBB14-2CC6-C44F-9C67-2295EE3CED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83788" y="0"/>
            <a:ext cx="1820528" cy="7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6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yoenKim/CyberSecurity-LLM/blob/main/src/notebooks/output/automotive_ctf_chatgpt51/automotive_ctf_chatgpt51.txt" TargetMode="External"/><Relationship Id="rId3" Type="http://schemas.openxmlformats.org/officeDocument/2006/relationships/hyperlink" Target="https://github.com/HoyoenKim/CyberSecurity-LLM/blob/main/src/notebooks/output/automotive_ctf_llama31_8B/automotive_ctf_Llama-3.1-8B-Instruct_log.txt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yoenKim/CyberSecurity-LLM/blob/main/src/notebooks/output/chain10_chatgpt51/chain10_gpt-5.1.md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github.com/HoyoenKim/CyberSecurity-LLM/blob/main/src/notebooks/output/automotive_ctf_chatgpt51/automotive_ctf_gpt-5.1.md" TargetMode="External"/><Relationship Id="rId4" Type="http://schemas.openxmlformats.org/officeDocument/2006/relationships/hyperlink" Target="https://github.com/HoyoenKim/CyberSecurity-LLM/blob/main/src/notebooks/output/toyctf_chatgpt51/toyctf_gpt-5.1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4C454-82DC-7E00-DA78-56A0A9951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8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48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48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48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CDF653-F516-F436-839A-3858BC78F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2025311610 </a:t>
            </a:r>
            <a:r>
              <a:rPr lang="ko-KR" altLang="en-US" sz="2000" dirty="0"/>
              <a:t>김호연</a:t>
            </a:r>
          </a:p>
        </p:txBody>
      </p:sp>
    </p:spTree>
    <p:extLst>
      <p:ext uri="{BB962C8B-B14F-4D97-AF65-F5344CB8AC3E}">
        <p14:creationId xmlns:p14="http://schemas.microsoft.com/office/powerpoint/2010/main" val="317178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2D228-93AB-5491-F14B-99AFD9196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8926F9E-8334-A6F9-1EB8-44AB45C6B697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방법론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Chain10,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ToyCTF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Automotive CTF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환경에서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Agent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훈련하고 평가한다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 Agent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사용하여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Attack Path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포함한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Security Report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자동 생성한다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Random, Rule-Based, TQL, DQN, DRQN Agent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B. Native LLM Agent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Llama 3.1 8B, ChatGPT 5.1, 5.2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C.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Hybrid RL + LLM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Hybrid DQN + ChatGPT 5.1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625D8-75FC-F242-A8C1-766F40B14573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5066F1-32B3-BE25-9144-7EB27F422C20}"/>
              </a:ext>
            </a:extLst>
          </p:cNvPr>
          <p:cNvGrpSpPr/>
          <p:nvPr/>
        </p:nvGrpSpPr>
        <p:grpSpPr>
          <a:xfrm>
            <a:off x="6621019" y="2719621"/>
            <a:ext cx="4470941" cy="731316"/>
            <a:chOff x="6561794" y="2719621"/>
            <a:chExt cx="4470941" cy="73131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1C718A-4F86-D454-0E0D-87A20399B460}"/>
                </a:ext>
              </a:extLst>
            </p:cNvPr>
            <p:cNvSpPr/>
            <p:nvPr/>
          </p:nvSpPr>
          <p:spPr>
            <a:xfrm>
              <a:off x="6561794" y="2719621"/>
              <a:ext cx="1425385" cy="7313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Base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RL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97A1E5-BBF5-07EF-52F3-F922D591A045}"/>
                </a:ext>
              </a:extLst>
            </p:cNvPr>
            <p:cNvSpPr/>
            <p:nvPr/>
          </p:nvSpPr>
          <p:spPr>
            <a:xfrm>
              <a:off x="8084572" y="2719621"/>
              <a:ext cx="1425385" cy="7313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Native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LLM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AF9093-77EF-EFB7-AA96-FC7716A0183D}"/>
                </a:ext>
              </a:extLst>
            </p:cNvPr>
            <p:cNvSpPr/>
            <p:nvPr/>
          </p:nvSpPr>
          <p:spPr>
            <a:xfrm>
              <a:off x="9607350" y="2719621"/>
              <a:ext cx="1425385" cy="7313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Hybrid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RL + LLM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F128BF-4AC9-49E4-5C5B-35F681A6D58A}"/>
              </a:ext>
            </a:extLst>
          </p:cNvPr>
          <p:cNvSpPr/>
          <p:nvPr/>
        </p:nvSpPr>
        <p:spPr>
          <a:xfrm>
            <a:off x="6621019" y="5331511"/>
            <a:ext cx="4470941" cy="7313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CyberBattleSim</a:t>
            </a:r>
            <a:r>
              <a:rPr lang="en-US" altLang="ko-KR" dirty="0">
                <a:solidFill>
                  <a:schemeClr val="tx1"/>
                </a:solidFill>
              </a:rPr>
              <a:t> Environment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445AC6-0157-D6FA-A8F8-52CA3A2C4D1D}"/>
              </a:ext>
            </a:extLst>
          </p:cNvPr>
          <p:cNvGrpSpPr/>
          <p:nvPr/>
        </p:nvGrpSpPr>
        <p:grpSpPr>
          <a:xfrm>
            <a:off x="5757025" y="3929559"/>
            <a:ext cx="6198929" cy="923330"/>
            <a:chOff x="5757025" y="3973434"/>
            <a:chExt cx="6198929" cy="923330"/>
          </a:xfrm>
        </p:grpSpPr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89C44191-15C3-3032-EE33-9069336900EB}"/>
                </a:ext>
              </a:extLst>
            </p:cNvPr>
            <p:cNvSpPr/>
            <p:nvPr/>
          </p:nvSpPr>
          <p:spPr>
            <a:xfrm>
              <a:off x="8288513" y="4119048"/>
              <a:ext cx="417310" cy="63210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B45F5C38-5774-7941-875A-CB4587E31A1F}"/>
                </a:ext>
              </a:extLst>
            </p:cNvPr>
            <p:cNvSpPr/>
            <p:nvPr/>
          </p:nvSpPr>
          <p:spPr>
            <a:xfrm rot="10800000">
              <a:off x="9007157" y="4119048"/>
              <a:ext cx="417310" cy="63210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18BE91-D5F6-70A0-8061-D0ACAEEFAB3C}"/>
                </a:ext>
              </a:extLst>
            </p:cNvPr>
            <p:cNvSpPr txBox="1"/>
            <p:nvPr/>
          </p:nvSpPr>
          <p:spPr>
            <a:xfrm>
              <a:off x="5757025" y="3973434"/>
              <a:ext cx="2230154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Action</a:t>
              </a:r>
            </a:p>
            <a:p>
              <a:r>
                <a:rPr lang="ko-KR" altLang="en-US" dirty="0" err="1"/>
                <a:t>AcquireOBDDongle</a:t>
              </a:r>
              <a:endParaRPr lang="en-US" altLang="ko-KR" dirty="0"/>
            </a:p>
            <a:p>
              <a:r>
                <a:rPr lang="en-US" altLang="ko-KR" dirty="0"/>
                <a:t>(</a:t>
              </a:r>
              <a:r>
                <a:rPr lang="ko-KR" altLang="en-US" dirty="0" err="1"/>
                <a:t>local_vulnerability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557574-6F29-B26D-2697-44E8F3DE622B}"/>
                </a:ext>
              </a:extLst>
            </p:cNvPr>
            <p:cNvSpPr txBox="1"/>
            <p:nvPr/>
          </p:nvSpPr>
          <p:spPr>
            <a:xfrm>
              <a:off x="9725800" y="3973434"/>
              <a:ext cx="2230154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Observation</a:t>
              </a:r>
            </a:p>
            <a:p>
              <a:pPr algn="ctr"/>
              <a:r>
                <a:rPr lang="en-US" altLang="ko-KR" dirty="0"/>
                <a:t>discovered OBD.</a:t>
              </a:r>
            </a:p>
            <a:p>
              <a:pPr algn="ctr"/>
              <a:r>
                <a:rPr lang="en-US" altLang="ko-KR" dirty="0"/>
                <a:t>(</a:t>
              </a:r>
              <a:r>
                <a:rPr lang="en-US" altLang="ko-KR" dirty="0" err="1"/>
                <a:t>CachedCredential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8363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FADD7-E86D-D9D7-8A15-76191445C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AFA5DD-9FD4-2AC9-3938-1701140BAC09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 (Chain10)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C021E-C08C-2D95-05BA-91B5EA6D9DF9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4B2CE4-7D07-815B-E31E-566436223C44}"/>
              </a:ext>
            </a:extLst>
          </p:cNvPr>
          <p:cNvGrpSpPr/>
          <p:nvPr/>
        </p:nvGrpSpPr>
        <p:grpSpPr>
          <a:xfrm>
            <a:off x="464219" y="1898628"/>
            <a:ext cx="3830186" cy="2344204"/>
            <a:chOff x="464219" y="1898628"/>
            <a:chExt cx="3830186" cy="23442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3104AAC-A3A8-4AB9-AC5B-3B0488FB4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19" y="1898628"/>
              <a:ext cx="3830186" cy="191509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B4C33B-9AFC-CBC5-BB52-1311F11EB6E5}"/>
                </a:ext>
              </a:extLst>
            </p:cNvPr>
            <p:cNvSpPr txBox="1"/>
            <p:nvPr/>
          </p:nvSpPr>
          <p:spPr>
            <a:xfrm>
              <a:off x="1524000" y="3873500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Random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106E13E-47C6-FD1E-1546-1CA5A0BBD57E}"/>
              </a:ext>
            </a:extLst>
          </p:cNvPr>
          <p:cNvGrpSpPr/>
          <p:nvPr/>
        </p:nvGrpSpPr>
        <p:grpSpPr>
          <a:xfrm>
            <a:off x="4373743" y="1928518"/>
            <a:ext cx="3830186" cy="2284425"/>
            <a:chOff x="4391359" y="1898628"/>
            <a:chExt cx="3830186" cy="228442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F382E66-8DC5-DE27-9C14-168236F8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1359" y="1898628"/>
              <a:ext cx="3830186" cy="19150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5EDFD7-D1CD-E2A3-8BE1-3C6149E2B9C9}"/>
                </a:ext>
              </a:extLst>
            </p:cNvPr>
            <p:cNvSpPr txBox="1"/>
            <p:nvPr/>
          </p:nvSpPr>
          <p:spPr>
            <a:xfrm>
              <a:off x="5411142" y="3813721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B06BA5-70D9-4ABE-BADD-17DB7E5DF772}"/>
              </a:ext>
            </a:extLst>
          </p:cNvPr>
          <p:cNvGrpSpPr/>
          <p:nvPr/>
        </p:nvGrpSpPr>
        <p:grpSpPr>
          <a:xfrm>
            <a:off x="4373743" y="4414416"/>
            <a:ext cx="3830186" cy="2284425"/>
            <a:chOff x="4391359" y="4414416"/>
            <a:chExt cx="3830186" cy="228442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44C7252-2120-B155-F778-48E7E6890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359" y="4414416"/>
              <a:ext cx="3830186" cy="191509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04B0BD-4E67-FFDD-8CCA-870B8BC674BD}"/>
                </a:ext>
              </a:extLst>
            </p:cNvPr>
            <p:cNvSpPr txBox="1"/>
            <p:nvPr/>
          </p:nvSpPr>
          <p:spPr>
            <a:xfrm>
              <a:off x="5093642" y="6329509"/>
              <a:ext cx="218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Tabular Q-Learning</a:t>
              </a:r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EF14CB8-449B-E5AC-2377-C8F3569CA9D7}"/>
              </a:ext>
            </a:extLst>
          </p:cNvPr>
          <p:cNvGrpSpPr/>
          <p:nvPr/>
        </p:nvGrpSpPr>
        <p:grpSpPr>
          <a:xfrm>
            <a:off x="8242767" y="1914211"/>
            <a:ext cx="3830186" cy="2313039"/>
            <a:chOff x="8248036" y="1898628"/>
            <a:chExt cx="3830186" cy="231303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E871E2D-D2C2-712E-7B46-D9580051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8036" y="1898628"/>
              <a:ext cx="3830186" cy="191509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0C47D8-41A8-722F-D626-D04B0CE1AF85}"/>
                </a:ext>
              </a:extLst>
            </p:cNvPr>
            <p:cNvSpPr txBox="1"/>
            <p:nvPr/>
          </p:nvSpPr>
          <p:spPr>
            <a:xfrm>
              <a:off x="8909992" y="3842335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0609C82-572D-624C-C917-34495E4CD37D}"/>
              </a:ext>
            </a:extLst>
          </p:cNvPr>
          <p:cNvGrpSpPr/>
          <p:nvPr/>
        </p:nvGrpSpPr>
        <p:grpSpPr>
          <a:xfrm>
            <a:off x="8242767" y="4477916"/>
            <a:ext cx="3830186" cy="2282862"/>
            <a:chOff x="8237498" y="4477916"/>
            <a:chExt cx="3830186" cy="228286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78FBE5C-B939-378C-5C40-DE0A91CA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7498" y="4477916"/>
              <a:ext cx="3830186" cy="191509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AFDC3F-3472-4B91-DF28-5E8582D6D52C}"/>
                </a:ext>
              </a:extLst>
            </p:cNvPr>
            <p:cNvSpPr txBox="1"/>
            <p:nvPr/>
          </p:nvSpPr>
          <p:spPr>
            <a:xfrm>
              <a:off x="8433742" y="6391446"/>
              <a:ext cx="30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Recurrent Q-Learning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AE35167B-4506-D70D-BC4D-6435B72913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151"/>
          <a:stretch>
            <a:fillRect/>
          </a:stretch>
        </p:blipFill>
        <p:spPr>
          <a:xfrm>
            <a:off x="144464" y="4527360"/>
            <a:ext cx="4049463" cy="16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B6618-8BBC-3805-82C9-B779CB24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A214685-7B00-D566-AD12-79F852BEC206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 (</a:t>
            </a:r>
            <a:r>
              <a:rPr lang="en-US" altLang="ko-KR" b="1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ToyCTF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4AF28-1590-D3AA-53BE-2E87134C6CED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FFEBA3-C33F-2378-CC3A-230B1CA33E24}"/>
              </a:ext>
            </a:extLst>
          </p:cNvPr>
          <p:cNvGrpSpPr/>
          <p:nvPr/>
        </p:nvGrpSpPr>
        <p:grpSpPr>
          <a:xfrm>
            <a:off x="374650" y="1978737"/>
            <a:ext cx="3714164" cy="2249150"/>
            <a:chOff x="374650" y="1978737"/>
            <a:chExt cx="3714164" cy="22491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DD5F02-C53C-F0AF-5DA2-0B483A23A625}"/>
                </a:ext>
              </a:extLst>
            </p:cNvPr>
            <p:cNvSpPr txBox="1"/>
            <p:nvPr/>
          </p:nvSpPr>
          <p:spPr>
            <a:xfrm>
              <a:off x="1524000" y="3858555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Random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DAC6D60-378B-F6F3-8C75-E2142C91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50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3F1A34-5AF0-BE18-0EE8-A0A6249E47C2}"/>
              </a:ext>
            </a:extLst>
          </p:cNvPr>
          <p:cNvGrpSpPr/>
          <p:nvPr/>
        </p:nvGrpSpPr>
        <p:grpSpPr>
          <a:xfrm>
            <a:off x="4389024" y="1978737"/>
            <a:ext cx="3714164" cy="2249150"/>
            <a:chOff x="4389024" y="1978737"/>
            <a:chExt cx="3714164" cy="22491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F4B57-8995-5E44-B26D-E8C16E40A2DB}"/>
                </a:ext>
              </a:extLst>
            </p:cNvPr>
            <p:cNvSpPr txBox="1"/>
            <p:nvPr/>
          </p:nvSpPr>
          <p:spPr>
            <a:xfrm>
              <a:off x="5393526" y="3858555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04F5DB-871A-7BD0-29BE-528DBEE73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024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549CF9-D7F2-5F19-9335-BD4847BAC631}"/>
              </a:ext>
            </a:extLst>
          </p:cNvPr>
          <p:cNvGrpSpPr/>
          <p:nvPr/>
        </p:nvGrpSpPr>
        <p:grpSpPr>
          <a:xfrm>
            <a:off x="8274489" y="1978737"/>
            <a:ext cx="3714164" cy="2249150"/>
            <a:chOff x="8274489" y="1978737"/>
            <a:chExt cx="3714164" cy="22491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CE5F9F-7F27-DACC-F37F-AE682D049796}"/>
                </a:ext>
              </a:extLst>
            </p:cNvPr>
            <p:cNvSpPr txBox="1"/>
            <p:nvPr/>
          </p:nvSpPr>
          <p:spPr>
            <a:xfrm>
              <a:off x="8904723" y="3858555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DA63E8-D5D3-21EA-1658-72AFD95ED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4489" y="1978737"/>
              <a:ext cx="3714164" cy="1857082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13B2C7-BD76-8ABF-7F13-4EC14CBE09D6}"/>
              </a:ext>
            </a:extLst>
          </p:cNvPr>
          <p:cNvGrpSpPr/>
          <p:nvPr/>
        </p:nvGrpSpPr>
        <p:grpSpPr>
          <a:xfrm>
            <a:off x="8274489" y="4318000"/>
            <a:ext cx="3714164" cy="2411809"/>
            <a:chOff x="8274489" y="4318000"/>
            <a:chExt cx="3714164" cy="24118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D5FD8-313B-1988-069B-FA827B562E78}"/>
                </a:ext>
              </a:extLst>
            </p:cNvPr>
            <p:cNvSpPr txBox="1"/>
            <p:nvPr/>
          </p:nvSpPr>
          <p:spPr>
            <a:xfrm>
              <a:off x="8439011" y="6360477"/>
              <a:ext cx="3064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Recurrent Q-Learning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6582121-601E-F209-B0EB-30CE85E9C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4489" y="4318000"/>
              <a:ext cx="3714164" cy="185708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0BDD6A-539E-078D-AF79-EBFBEC75602D}"/>
              </a:ext>
            </a:extLst>
          </p:cNvPr>
          <p:cNvGrpSpPr/>
          <p:nvPr/>
        </p:nvGrpSpPr>
        <p:grpSpPr>
          <a:xfrm>
            <a:off x="4389024" y="4318000"/>
            <a:ext cx="3714164" cy="2411809"/>
            <a:chOff x="4389024" y="4318000"/>
            <a:chExt cx="3714164" cy="24118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7C6CBE-540B-C161-16EB-250930D842BA}"/>
                </a:ext>
              </a:extLst>
            </p:cNvPr>
            <p:cNvSpPr txBox="1"/>
            <p:nvPr/>
          </p:nvSpPr>
          <p:spPr>
            <a:xfrm>
              <a:off x="5076026" y="6360477"/>
              <a:ext cx="2182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Tabular Q-Learning</a:t>
              </a:r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2EF2B9-F4B2-0BD7-C280-F9B3BDFB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9024" y="4318000"/>
              <a:ext cx="3714164" cy="1857082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76B1CA9-EAC2-48C0-8465-35AE32EADA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936"/>
          <a:stretch>
            <a:fillRect/>
          </a:stretch>
        </p:blipFill>
        <p:spPr>
          <a:xfrm>
            <a:off x="203347" y="4360599"/>
            <a:ext cx="3921535" cy="18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3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0614C-83A6-C035-CBB4-AC2312432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65BE9DA-C1C3-7B3C-667C-B509CFDAE164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A. Base RL Agent (</a:t>
            </a:r>
            <a:r>
              <a:rPr lang="en-US" altLang="ko-KR" b="1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AutomotiveCTF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0A48-A6EB-F527-FF69-25E068A86145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334E0F-BAF2-F5DE-941A-A630BA59E976}"/>
              </a:ext>
            </a:extLst>
          </p:cNvPr>
          <p:cNvGrpSpPr/>
          <p:nvPr/>
        </p:nvGrpSpPr>
        <p:grpSpPr>
          <a:xfrm>
            <a:off x="5692078" y="2042631"/>
            <a:ext cx="5163190" cy="3017283"/>
            <a:chOff x="5790269" y="1959148"/>
            <a:chExt cx="5163190" cy="30172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CC3502-4D61-D379-3A0F-BCC20DDB08FF}"/>
                </a:ext>
              </a:extLst>
            </p:cNvPr>
            <p:cNvSpPr txBox="1"/>
            <p:nvPr/>
          </p:nvSpPr>
          <p:spPr>
            <a:xfrm>
              <a:off x="7057512" y="4607099"/>
              <a:ext cx="1985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Deep Q-Learning</a:t>
              </a:r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65F68A-5A21-C2E2-98D0-EB19CC492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269" y="1959148"/>
              <a:ext cx="5163190" cy="258159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04B458-558A-C23B-D364-7F63405D6993}"/>
              </a:ext>
            </a:extLst>
          </p:cNvPr>
          <p:cNvGrpSpPr/>
          <p:nvPr/>
        </p:nvGrpSpPr>
        <p:grpSpPr>
          <a:xfrm>
            <a:off x="361053" y="2042631"/>
            <a:ext cx="5163190" cy="3017284"/>
            <a:chOff x="298863" y="1959147"/>
            <a:chExt cx="5163190" cy="301728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76D199-4661-3173-3DA3-9BB8B3107D27}"/>
                </a:ext>
              </a:extLst>
            </p:cNvPr>
            <p:cNvSpPr txBox="1"/>
            <p:nvPr/>
          </p:nvSpPr>
          <p:spPr>
            <a:xfrm>
              <a:off x="1858664" y="4607099"/>
              <a:ext cx="1349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Rule-based</a:t>
              </a:r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45A67F3-9036-A646-93FB-BF0D3372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863" y="1959147"/>
              <a:ext cx="5163190" cy="258159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2D1057C-EA9E-93E4-5CFA-3AA25449B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53" y="5284174"/>
            <a:ext cx="4463381" cy="11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9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D524C-1E2A-65F0-0C06-E63692ED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73098D2-D696-70AD-5B6E-53EEE39AD2DF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B. Native RL Agent 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614CF-06A5-64C9-EFAC-6C78ED112654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B1839-71CA-D6B2-519D-5673B514DAD4}"/>
              </a:ext>
            </a:extLst>
          </p:cNvPr>
          <p:cNvSpPr txBox="1"/>
          <p:nvPr/>
        </p:nvSpPr>
        <p:spPr>
          <a:xfrm>
            <a:off x="394283" y="3785437"/>
            <a:ext cx="100031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https://github.com/HoyoenKim/CyberSecurity-LLM/blob/main/src/notebooks/output/automotive_ctf_llama31_8B/automotive_ctf_Llama-3.1-8B-Instruct_log.txt</a:t>
            </a:r>
            <a:endParaRPr lang="en-US" altLang="ko-KR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4E4973-93EA-F79A-F054-83EB4BCBD015}"/>
              </a:ext>
            </a:extLst>
          </p:cNvPr>
          <p:cNvGrpSpPr/>
          <p:nvPr/>
        </p:nvGrpSpPr>
        <p:grpSpPr>
          <a:xfrm>
            <a:off x="394283" y="1716191"/>
            <a:ext cx="4817573" cy="2026300"/>
            <a:chOff x="394284" y="1910492"/>
            <a:chExt cx="4817573" cy="20263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50FA39-D5F7-37E3-6785-D1CC97BF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58" t="17272" r="1932" b="3654"/>
            <a:stretch>
              <a:fillRect/>
            </a:stretch>
          </p:blipFill>
          <p:spPr>
            <a:xfrm>
              <a:off x="394284" y="1910492"/>
              <a:ext cx="4817573" cy="165696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BCC1E-33EC-B072-8CF0-DBDDA593163A}"/>
                </a:ext>
              </a:extLst>
            </p:cNvPr>
            <p:cNvSpPr txBox="1"/>
            <p:nvPr/>
          </p:nvSpPr>
          <p:spPr>
            <a:xfrm>
              <a:off x="2040682" y="3567460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Llama 3.1 8B</a:t>
              </a:r>
              <a:endParaRPr lang="ko-KR" altLang="en-US" dirty="0"/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C5AE94E-A9B0-3EAD-5107-194996BC23B0}"/>
              </a:ext>
            </a:extLst>
          </p:cNvPr>
          <p:cNvSpPr/>
          <p:nvPr/>
        </p:nvSpPr>
        <p:spPr>
          <a:xfrm rot="10800000">
            <a:off x="5644936" y="2477889"/>
            <a:ext cx="902127" cy="435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6BAFFA-2A42-EF1F-E3E1-DD29C3822348}"/>
              </a:ext>
            </a:extLst>
          </p:cNvPr>
          <p:cNvGrpSpPr/>
          <p:nvPr/>
        </p:nvGrpSpPr>
        <p:grpSpPr>
          <a:xfrm>
            <a:off x="6938692" y="1883887"/>
            <a:ext cx="4600575" cy="1663660"/>
            <a:chOff x="6938692" y="1955117"/>
            <a:chExt cx="4600575" cy="16636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F0391C4-7EDC-8CC9-3A7D-221EA952B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8692" y="1955117"/>
              <a:ext cx="4600575" cy="12382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9DDB27-E9F1-DA15-F917-8DC3C52BA94C}"/>
                </a:ext>
              </a:extLst>
            </p:cNvPr>
            <p:cNvSpPr txBox="1"/>
            <p:nvPr/>
          </p:nvSpPr>
          <p:spPr>
            <a:xfrm>
              <a:off x="8269002" y="3249445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Llama 3.1 8B log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1CC1EE-DBAB-67A7-E422-457F922E0043}"/>
              </a:ext>
            </a:extLst>
          </p:cNvPr>
          <p:cNvGrpSpPr/>
          <p:nvPr/>
        </p:nvGrpSpPr>
        <p:grpSpPr>
          <a:xfrm>
            <a:off x="345621" y="4227343"/>
            <a:ext cx="4914900" cy="2158960"/>
            <a:chOff x="345621" y="4247899"/>
            <a:chExt cx="4914900" cy="21589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4B072D4-FF0C-EADF-1C8B-FC99E04B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621" y="4247899"/>
              <a:ext cx="4914900" cy="17335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4C6782-64F8-1D67-008E-980DACC79175}"/>
                </a:ext>
              </a:extLst>
            </p:cNvPr>
            <p:cNvSpPr txBox="1"/>
            <p:nvPr/>
          </p:nvSpPr>
          <p:spPr>
            <a:xfrm>
              <a:off x="2069537" y="6037527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ChatGPT 5.1</a:t>
              </a:r>
              <a:endParaRPr lang="ko-KR" altLang="en-US" dirty="0"/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F4C63C6-2112-96C6-19FB-0CB8854306A5}"/>
              </a:ext>
            </a:extLst>
          </p:cNvPr>
          <p:cNvSpPr/>
          <p:nvPr/>
        </p:nvSpPr>
        <p:spPr>
          <a:xfrm rot="10800000">
            <a:off x="5635071" y="5048091"/>
            <a:ext cx="902127" cy="435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2ED62A-B606-4252-D385-509DED530E54}"/>
              </a:ext>
            </a:extLst>
          </p:cNvPr>
          <p:cNvGrpSpPr/>
          <p:nvPr/>
        </p:nvGrpSpPr>
        <p:grpSpPr>
          <a:xfrm>
            <a:off x="6986317" y="4732551"/>
            <a:ext cx="4552950" cy="1468995"/>
            <a:chOff x="6986317" y="4834556"/>
            <a:chExt cx="4552950" cy="146899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715D6BB-2F20-368A-DBFA-5B6FAFAC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6317" y="4834556"/>
              <a:ext cx="4552950" cy="1066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8B7B87-CDF7-F6E7-D3BE-0B4E91A934FE}"/>
                </a:ext>
              </a:extLst>
            </p:cNvPr>
            <p:cNvSpPr txBox="1"/>
            <p:nvPr/>
          </p:nvSpPr>
          <p:spPr>
            <a:xfrm>
              <a:off x="8280793" y="5934219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ChatGPT 5.1 log </a:t>
              </a:r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C6276A-4C3F-CAE2-2372-CF17165027CE}"/>
              </a:ext>
            </a:extLst>
          </p:cNvPr>
          <p:cNvSpPr txBox="1"/>
          <p:nvPr/>
        </p:nvSpPr>
        <p:spPr>
          <a:xfrm>
            <a:off x="345621" y="6395904"/>
            <a:ext cx="904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https://github.com/HoyoenKim/CyberSecurity-LLM/blob/main/src/notebooks/output/automotive_ctf_chatgpt51/automotive_ctf_chatgpt51.txt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9231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A325-B48C-F7E1-D974-A84CDC8EF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2ACD1D0-6649-10FB-E983-1E9C29D5E7FC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B. Native RL Agent (Security Report)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85ECB-01C7-9556-4F22-8C226165F660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94BAE-64F2-C057-03B9-7EBDF4903313}"/>
              </a:ext>
            </a:extLst>
          </p:cNvPr>
          <p:cNvSpPr txBox="1"/>
          <p:nvPr/>
        </p:nvSpPr>
        <p:spPr>
          <a:xfrm>
            <a:off x="279134" y="6080123"/>
            <a:ext cx="1021530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Chain10 Security Report: </a:t>
            </a:r>
            <a:r>
              <a:rPr lang="ko-KR" altLang="en-US" sz="1050" dirty="0">
                <a:hlinkClick r:id="rId3"/>
              </a:rPr>
              <a:t>https://github.com/HoyoenKim/CyberSecurity-LLM/blob/main/src/notebooks/output/chain10_chatgpt51/chain10_gpt-5.1.md</a:t>
            </a:r>
            <a:endParaRPr lang="en-US" altLang="ko-KR" sz="1050" dirty="0"/>
          </a:p>
          <a:p>
            <a:r>
              <a:rPr lang="en-US" altLang="ko-KR" sz="1050" dirty="0"/>
              <a:t>Toy CTF Security Report: </a:t>
            </a:r>
            <a:r>
              <a:rPr lang="en-US" altLang="ko-KR" sz="1050" dirty="0">
                <a:hlinkClick r:id="rId4"/>
              </a:rPr>
              <a:t>https://github.com/HoyoenKim/CyberSecurity-LLM/blob/main/src/notebooks/output/toyctf_chatgpt51/toyctf_gpt-5.1.md</a:t>
            </a:r>
            <a:endParaRPr lang="en-US" altLang="ko-KR" sz="1050" dirty="0"/>
          </a:p>
          <a:p>
            <a:r>
              <a:rPr lang="en-US" altLang="ko-KR" sz="1050" dirty="0"/>
              <a:t>Automotive CTF Report: </a:t>
            </a:r>
            <a:r>
              <a:rPr lang="en-US" altLang="ko-KR" sz="1050" dirty="0">
                <a:hlinkClick r:id="rId5"/>
              </a:rPr>
              <a:t>https://github.com/HoyoenKim/CyberSecurity-LLM/blob/main/src/notebooks/output/automotive_ctf_chatgpt51/automotive_ctf_gpt-5.1.md</a:t>
            </a:r>
            <a:endParaRPr lang="en-US" altLang="ko-KR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4EC8C-AC7A-4591-D1C0-AC8281FE9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36" y="1834379"/>
            <a:ext cx="5171741" cy="3739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FBCD6E-5474-FEE3-3191-8D14AC50B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8744" y="1016488"/>
            <a:ext cx="6301313" cy="49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4368-5EF7-DCE0-66C3-DFD95DA2C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76C25DC-56C0-DBE9-FB11-742438FAA97D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C. Hybrid RL + LLM Agent (DQL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+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ChatGPT 5.1)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0F78F-7A70-2EA1-5163-EB750610AFE7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11E42A-1363-D740-CCCE-DE5B75604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82" y="4793007"/>
            <a:ext cx="4960485" cy="139015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1B254C-4B74-E8B0-8C08-C27F2C39F155}"/>
              </a:ext>
            </a:extLst>
          </p:cNvPr>
          <p:cNvGrpSpPr/>
          <p:nvPr/>
        </p:nvGrpSpPr>
        <p:grpSpPr>
          <a:xfrm>
            <a:off x="1099611" y="1997132"/>
            <a:ext cx="4286858" cy="2604688"/>
            <a:chOff x="1099611" y="2009238"/>
            <a:chExt cx="4286858" cy="26046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5217670-967C-A2AC-0E7B-C7BC2EBB2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611" y="2009238"/>
              <a:ext cx="4286858" cy="214342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FFD6EC-F556-5DA4-70B4-D2022121B043}"/>
                </a:ext>
              </a:extLst>
            </p:cNvPr>
            <p:cNvSpPr txBox="1"/>
            <p:nvPr/>
          </p:nvSpPr>
          <p:spPr>
            <a:xfrm>
              <a:off x="2344188" y="4244594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Chain10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3C6F13-B3BA-D5B0-BAC6-5556132DBD4F}"/>
              </a:ext>
            </a:extLst>
          </p:cNvPr>
          <p:cNvGrpSpPr/>
          <p:nvPr/>
        </p:nvGrpSpPr>
        <p:grpSpPr>
          <a:xfrm>
            <a:off x="6086135" y="1302764"/>
            <a:ext cx="4227531" cy="2510957"/>
            <a:chOff x="6369573" y="1390688"/>
            <a:chExt cx="4227531" cy="25109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038897-F64D-4D8C-6E10-D7C18E7F3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9573" y="1390688"/>
              <a:ext cx="4227531" cy="21137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06AF52-99D2-36AA-0B77-CF49E5C4BEFA}"/>
                </a:ext>
              </a:extLst>
            </p:cNvPr>
            <p:cNvSpPr txBox="1"/>
            <p:nvPr/>
          </p:nvSpPr>
          <p:spPr>
            <a:xfrm>
              <a:off x="7587411" y="3532313"/>
              <a:ext cx="918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ToyCTF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0B4A05-4BB4-9122-0087-900C0F63B638}"/>
              </a:ext>
            </a:extLst>
          </p:cNvPr>
          <p:cNvGrpSpPr/>
          <p:nvPr/>
        </p:nvGrpSpPr>
        <p:grpSpPr>
          <a:xfrm>
            <a:off x="6085292" y="3946433"/>
            <a:ext cx="4449425" cy="2621904"/>
            <a:chOff x="6281477" y="4152667"/>
            <a:chExt cx="4449425" cy="26219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EB56ED-EC7D-A9ED-2DA9-A6FEBC0B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1477" y="4152667"/>
              <a:ext cx="4449425" cy="22247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67DA45-D5BA-9035-364E-596B9F54A220}"/>
                </a:ext>
              </a:extLst>
            </p:cNvPr>
            <p:cNvSpPr txBox="1"/>
            <p:nvPr/>
          </p:nvSpPr>
          <p:spPr>
            <a:xfrm>
              <a:off x="7264363" y="6405239"/>
              <a:ext cx="1782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AutomotiveCTF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979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CBD5A-85C8-0B5D-2DA5-94E225C1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DC99AD6-A816-BE6F-0AF1-1111CA18349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1) RL Agent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 CTF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GW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통해서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CAN, LIN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접근하지 못한다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Domain Knowledge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가 부족하다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3A4AB-E12A-4E7C-FAD8-6D5150C41CC1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E71D4F-A72D-C73A-A40E-8DA173D735D8}"/>
              </a:ext>
            </a:extLst>
          </p:cNvPr>
          <p:cNvGrpSpPr/>
          <p:nvPr/>
        </p:nvGrpSpPr>
        <p:grpSpPr>
          <a:xfrm>
            <a:off x="329537" y="2900560"/>
            <a:ext cx="5134523" cy="3519546"/>
            <a:chOff x="329537" y="2968066"/>
            <a:chExt cx="5134523" cy="35195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64F0D8-5312-062C-73E2-7700B7D2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7128"/>
            <a:stretch>
              <a:fillRect/>
            </a:stretch>
          </p:blipFill>
          <p:spPr>
            <a:xfrm>
              <a:off x="329537" y="2968066"/>
              <a:ext cx="5134523" cy="315021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91204A-682D-7AF4-4673-7E65839634DD}"/>
                </a:ext>
              </a:extLst>
            </p:cNvPr>
            <p:cNvSpPr txBox="1"/>
            <p:nvPr/>
          </p:nvSpPr>
          <p:spPr>
            <a:xfrm>
              <a:off x="1692878" y="6118280"/>
              <a:ext cx="240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Automotive CTF </a:t>
              </a:r>
              <a:r>
                <a:rPr lang="ko-KR" altLang="en-US" dirty="0"/>
                <a:t>정답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1F71C2-8F16-3238-0360-AD47FDFD73CE}"/>
              </a:ext>
            </a:extLst>
          </p:cNvPr>
          <p:cNvGrpSpPr/>
          <p:nvPr/>
        </p:nvGrpSpPr>
        <p:grpSpPr>
          <a:xfrm>
            <a:off x="5660796" y="2900560"/>
            <a:ext cx="6035605" cy="3519546"/>
            <a:chOff x="5660796" y="2962824"/>
            <a:chExt cx="6035605" cy="35195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C1A10C-413B-D552-03D6-FE959A6B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0796" y="2962824"/>
              <a:ext cx="6035605" cy="30393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B4585-3EDC-CE32-D5FF-7FBB3520BF54}"/>
                </a:ext>
              </a:extLst>
            </p:cNvPr>
            <p:cNvSpPr txBox="1"/>
            <p:nvPr/>
          </p:nvSpPr>
          <p:spPr>
            <a:xfrm>
              <a:off x="6877804" y="6113038"/>
              <a:ext cx="300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Automotive CTF DQN </a:t>
              </a:r>
              <a:r>
                <a:rPr lang="ko-KR" altLang="en-US" dirty="0"/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4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BB6AC-D3C2-F6CA-9B40-E7A2C7A2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D967036-1F98-E5B4-ACF2-025F7077CB3E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2) LLM Agent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Toy CTF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에서 모든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Node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Exploit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하지 못한다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(vs. RL model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worse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 CTF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CAN, LIN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접근 가능하다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(vs. RL model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better)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각 공격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Step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 대해서 설명 및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레포트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정리가 가능하다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72E12-3EF3-221B-23B4-0922E277EB9E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A71B8D-2DD2-E947-A744-C22534F772F4}"/>
              </a:ext>
            </a:extLst>
          </p:cNvPr>
          <p:cNvGrpSpPr/>
          <p:nvPr/>
        </p:nvGrpSpPr>
        <p:grpSpPr>
          <a:xfrm>
            <a:off x="298863" y="3372296"/>
            <a:ext cx="4914900" cy="1733550"/>
            <a:chOff x="298863" y="3372296"/>
            <a:chExt cx="4914900" cy="17335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CC1A474-E673-7895-9CDF-D517F9E9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863" y="3372296"/>
              <a:ext cx="4914900" cy="17335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15757D-0AF2-EBE8-D96E-0F28AC28444D}"/>
                </a:ext>
              </a:extLst>
            </p:cNvPr>
            <p:cNvSpPr/>
            <p:nvPr/>
          </p:nvSpPr>
          <p:spPr>
            <a:xfrm>
              <a:off x="392762" y="4239071"/>
              <a:ext cx="4731560" cy="38816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C7B9DE-69ED-D182-57DC-5F10782D5AAE}"/>
              </a:ext>
            </a:extLst>
          </p:cNvPr>
          <p:cNvGrpSpPr/>
          <p:nvPr/>
        </p:nvGrpSpPr>
        <p:grpSpPr>
          <a:xfrm>
            <a:off x="5484002" y="3123751"/>
            <a:ext cx="5998161" cy="2133600"/>
            <a:chOff x="5484002" y="3123751"/>
            <a:chExt cx="5998161" cy="21336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D1D951-DE6B-4F2E-6996-FDD070743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002" y="3123751"/>
              <a:ext cx="5857875" cy="21336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5137B1-8D36-2E46-D1B9-572C72B7114F}"/>
                </a:ext>
              </a:extLst>
            </p:cNvPr>
            <p:cNvSpPr/>
            <p:nvPr/>
          </p:nvSpPr>
          <p:spPr>
            <a:xfrm>
              <a:off x="5510348" y="3925066"/>
              <a:ext cx="5971815" cy="133228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5861C-F688-B335-C8E1-5A9B568DB2EC}"/>
              </a:ext>
            </a:extLst>
          </p:cNvPr>
          <p:cNvGrpSpPr/>
          <p:nvPr/>
        </p:nvGrpSpPr>
        <p:grpSpPr>
          <a:xfrm>
            <a:off x="5430304" y="5390063"/>
            <a:ext cx="4714875" cy="1047750"/>
            <a:chOff x="5430304" y="5390063"/>
            <a:chExt cx="4714875" cy="1047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F7543A3-07A0-7C01-0665-D29B6CF5C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0304" y="5390063"/>
              <a:ext cx="4714875" cy="10477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DDC8BD-7556-82FC-59E7-DE180FDC70B7}"/>
                </a:ext>
              </a:extLst>
            </p:cNvPr>
            <p:cNvSpPr/>
            <p:nvPr/>
          </p:nvSpPr>
          <p:spPr>
            <a:xfrm>
              <a:off x="5484003" y="6008038"/>
              <a:ext cx="4575264" cy="38913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77821D-9295-99EE-2310-81C03043263D}"/>
              </a:ext>
            </a:extLst>
          </p:cNvPr>
          <p:cNvGrpSpPr/>
          <p:nvPr/>
        </p:nvGrpSpPr>
        <p:grpSpPr>
          <a:xfrm>
            <a:off x="332832" y="5387522"/>
            <a:ext cx="4575264" cy="1009650"/>
            <a:chOff x="332832" y="5387522"/>
            <a:chExt cx="4575264" cy="100965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6C0E38-E0EF-8B77-A9EA-72BBCE0BE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621" y="5387522"/>
              <a:ext cx="4562475" cy="100965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D6FF6B3-A19D-EADB-421B-F76E9C44CD90}"/>
                </a:ext>
              </a:extLst>
            </p:cNvPr>
            <p:cNvSpPr/>
            <p:nvPr/>
          </p:nvSpPr>
          <p:spPr>
            <a:xfrm>
              <a:off x="332832" y="5993541"/>
              <a:ext cx="4575264" cy="38913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561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20B9-232C-B4B9-7E15-55649FA52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1C174B5-9F99-88B8-094D-267470E25449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3) Hybrid RL + LLM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이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Action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Pruning/Prioritization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하고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RL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이 안정적으로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Decision-Making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복잡한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ToyCTF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와 도메인 지식 기반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AutomotiveCTF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모두에서 성능이 향상되었다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4) Future 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Hybrid RL + LLM Model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에서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LLM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Actor-Critic Agent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로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추가하여 고도화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Network Topology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Attack Path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분석을 넘어서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전체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프로세스 자동화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E4CAF-6F05-220B-055E-280B81EE210E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Cybersecurity Agent with Large Language Model 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F6D549-2BA0-C590-B292-3C1253EA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4" y="2634401"/>
            <a:ext cx="62198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0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B7124-915A-E57E-D4F8-99E2A961A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BEDFE0-A7C5-02A7-8457-0D45FA38E54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목차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방법론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토론</a:t>
            </a:r>
            <a:endParaRPr lang="en-US" altLang="ko-KR" sz="2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4BEF7-6B05-67DC-417A-9A44CE661D3C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A3AB-9954-D748-54F3-C04AC539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B593023-0A51-0B25-C34F-FDFE156FCD9A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연결성 확대로 사이버 공격 표면이 증가하고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Mobile, Cloud,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EV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Charger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등으로 다변화되고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취약점은 지속적으로 증가하는 추세이며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2024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년에는 총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530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건의 취약점이 보고되었다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 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44EE5-22E0-A3D5-8E62-A31ADEF8D50A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64CBF-C363-4ADE-9EA3-D8B15BAA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0" y="2385055"/>
            <a:ext cx="5145624" cy="390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B13D3-CA52-E30B-1E6B-F34D6588D1ED}"/>
              </a:ext>
            </a:extLst>
          </p:cNvPr>
          <p:cNvSpPr txBox="1"/>
          <p:nvPr/>
        </p:nvSpPr>
        <p:spPr>
          <a:xfrm>
            <a:off x="7681758" y="6245453"/>
            <a:ext cx="2101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차량 취약점 발생 추이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A16011-0BE8-4B72-EBD0-2B2612FB2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34" y="2257057"/>
            <a:ext cx="6505659" cy="401713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EF3EBB-DDB5-970A-95C8-A790B7A9628B}"/>
              </a:ext>
            </a:extLst>
          </p:cNvPr>
          <p:cNvSpPr/>
          <p:nvPr/>
        </p:nvSpPr>
        <p:spPr>
          <a:xfrm>
            <a:off x="8414910" y="2580363"/>
            <a:ext cx="3278137" cy="20704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F5B3E-5918-9D76-6041-D01F1E15333F}"/>
              </a:ext>
            </a:extLst>
          </p:cNvPr>
          <p:cNvSpPr txBox="1"/>
          <p:nvPr/>
        </p:nvSpPr>
        <p:spPr>
          <a:xfrm>
            <a:off x="1627402" y="6295634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공격 표면 예시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184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A739F-5305-7E29-1046-FC4EFCCF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928A27-53AC-1C75-4BA1-7D083504B603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위협 대응을 위해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UNECE WP.29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UN R155 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사이버보안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CSMS)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규정을 채택하였고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ISO/SAE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21434 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자동차 사이버보안 엔지니어링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표준을 제정하였다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양산 차량은 보안 활동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TARA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을 포함한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CSMS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근거로 형식승인을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(VTA)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획득해야 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78A5B-2C07-A570-A490-F950425D3E2A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6E3FA-7551-7836-EFFD-88796DAE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4" y="3249825"/>
            <a:ext cx="5749446" cy="2677881"/>
          </a:xfrm>
          <a:prstGeom prst="rect">
            <a:avLst/>
          </a:prstGeom>
        </p:spPr>
      </p:pic>
      <p:pic>
        <p:nvPicPr>
          <p:cNvPr id="1026" name="Picture 2" descr="UNECE R155">
            <a:extLst>
              <a:ext uri="{FF2B5EF4-FFF2-40B4-BE49-F238E27FC236}">
                <a16:creationId xmlns:a16="http://schemas.microsoft.com/office/drawing/2014/main" id="{3E66A5FD-8B6B-F9FD-BDAC-F5E1CF8B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22" y="2968372"/>
            <a:ext cx="5801686" cy="324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B5D72-3FD9-76C1-A9AD-5855924D2172}"/>
              </a:ext>
            </a:extLst>
          </p:cNvPr>
          <p:cNvSpPr txBox="1"/>
          <p:nvPr/>
        </p:nvSpPr>
        <p:spPr>
          <a:xfrm>
            <a:off x="1874636" y="5927706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위협 예시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F4EC5-7403-2457-6F4F-928DDE3E7B38}"/>
              </a:ext>
            </a:extLst>
          </p:cNvPr>
          <p:cNvSpPr txBox="1"/>
          <p:nvPr/>
        </p:nvSpPr>
        <p:spPr>
          <a:xfrm>
            <a:off x="7785044" y="5926217"/>
            <a:ext cx="25584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사이버보안 법규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577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80C0-52ED-CE59-7B84-2FDA9A4E0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0A61A2-B653-31F0-75CC-8AFA2D70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85" y="2718174"/>
            <a:ext cx="6107052" cy="15056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25375A-33D9-6500-8435-7628D850C544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문제정의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개발 관점에서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설계 과정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Pentest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는 검증 과정에서 진행된다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각 보안 활동 모두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Attack Path Analysis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진행하지만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결과에는 차이가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분석에서 실제 환경과의 차이를 줄이고자 자동화 스크립트 기반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예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CarVal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방법을 제안한다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하지만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이는 </a:t>
            </a:r>
            <a:r>
              <a:rPr lang="ko-KR" altLang="en-US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시뮬레이션 환경을 도입하지 않는다는 한계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가 있다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85032-202D-EDCE-7A7D-DFDA22C7A2F1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50" name="Picture 2" descr="ASPICE와 앞으로의 차량 SW 개발 프로세스에 대한 고찰 | HMG Developers">
            <a:extLst>
              <a:ext uri="{FF2B5EF4-FFF2-40B4-BE49-F238E27FC236}">
                <a16:creationId xmlns:a16="http://schemas.microsoft.com/office/drawing/2014/main" id="{67B59DD9-0B64-A518-634D-AC6D2E1E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0" y="2923995"/>
            <a:ext cx="5170958" cy="34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29E822-4BF8-7D28-465B-A7645DF028D0}"/>
              </a:ext>
            </a:extLst>
          </p:cNvPr>
          <p:cNvSpPr txBox="1"/>
          <p:nvPr/>
        </p:nvSpPr>
        <p:spPr>
          <a:xfrm>
            <a:off x="511226" y="6312743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차량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SW 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개발 프로세스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(ASPICE)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29EED-0DEE-06B0-40FF-1B384F76A0EF}"/>
              </a:ext>
            </a:extLst>
          </p:cNvPr>
          <p:cNvSpPr txBox="1"/>
          <p:nvPr/>
        </p:nvSpPr>
        <p:spPr>
          <a:xfrm>
            <a:off x="6542109" y="4267728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CarVal</a:t>
            </a:r>
            <a:r>
              <a:rPr lang="ko-KR" altLang="en-US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(IEEE S&amp;P 2025)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DE0052-3861-D0B3-831B-1A43DCC6D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58" y="4575505"/>
            <a:ext cx="5688006" cy="1818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6D46EF-7689-E439-DB85-6D69A08D4957}"/>
              </a:ext>
            </a:extLst>
          </p:cNvPr>
          <p:cNvSpPr txBox="1"/>
          <p:nvPr/>
        </p:nvSpPr>
        <p:spPr>
          <a:xfrm>
            <a:off x="6490159" y="6408771"/>
            <a:ext cx="4595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TARA HEAVNES 2.0 </a:t>
            </a:r>
            <a:endParaRPr lang="ko-KR" altLang="en-US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1335B7-99EB-A3BB-6D7E-BC07D9B33BFA}"/>
              </a:ext>
            </a:extLst>
          </p:cNvPr>
          <p:cNvSpPr/>
          <p:nvPr/>
        </p:nvSpPr>
        <p:spPr>
          <a:xfrm>
            <a:off x="10590756" y="2923994"/>
            <a:ext cx="989556" cy="2865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BACEE2-3072-62BB-63E2-477ABE428C72}"/>
              </a:ext>
            </a:extLst>
          </p:cNvPr>
          <p:cNvSpPr/>
          <p:nvPr/>
        </p:nvSpPr>
        <p:spPr>
          <a:xfrm>
            <a:off x="8743167" y="5860282"/>
            <a:ext cx="663880" cy="33383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4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FA2D2-CC71-D1B2-C15B-BFC17138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8F2CC17-9747-CC42-DA3B-F3ADF39876C2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endParaRPr lang="en-US" altLang="ko-KR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Network Graph: G(node: machine type, edge: connection protocol)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Vulnerabilities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F4A08-BBDD-6D1C-24AC-E6695224D308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DE3894-670F-00A2-7B0C-ACE3A8AD706A}"/>
              </a:ext>
            </a:extLst>
          </p:cNvPr>
          <p:cNvGrpSpPr/>
          <p:nvPr/>
        </p:nvGrpSpPr>
        <p:grpSpPr>
          <a:xfrm>
            <a:off x="2450328" y="2509819"/>
            <a:ext cx="7291345" cy="4167629"/>
            <a:chOff x="2450328" y="2509819"/>
            <a:chExt cx="7291345" cy="41676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D802C5-63B8-60E2-2A00-FDEA4F71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328" y="2509819"/>
              <a:ext cx="7291345" cy="385985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219E27-D060-4D90-5954-52C3E4831DFF}"/>
                </a:ext>
              </a:extLst>
            </p:cNvPr>
            <p:cNvSpPr txBox="1"/>
            <p:nvPr/>
          </p:nvSpPr>
          <p:spPr>
            <a:xfrm>
              <a:off x="3798498" y="6369671"/>
              <a:ext cx="45950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시뮬레이션 기반 공격 경로 분석 예시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388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A1CC-2C17-039C-D0E6-C4A9B93E0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D0D33DB-26CC-45E9-6BDF-6F93595D054C}"/>
              </a:ext>
            </a:extLst>
          </p:cNvPr>
          <p:cNvGrpSpPr/>
          <p:nvPr/>
        </p:nvGrpSpPr>
        <p:grpSpPr>
          <a:xfrm>
            <a:off x="1825433" y="1965888"/>
            <a:ext cx="8541134" cy="4757671"/>
            <a:chOff x="1638145" y="1965888"/>
            <a:chExt cx="8541134" cy="47576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CFB056D-1F58-3258-0136-6566E23D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0010"/>
            <a:stretch>
              <a:fillRect/>
            </a:stretch>
          </p:blipFill>
          <p:spPr>
            <a:xfrm>
              <a:off x="1692427" y="1965888"/>
              <a:ext cx="8432571" cy="189053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F12F6E-4EE2-0731-CE17-84E12BBF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925"/>
            <a:stretch>
              <a:fillRect/>
            </a:stretch>
          </p:blipFill>
          <p:spPr>
            <a:xfrm>
              <a:off x="1638145" y="3874802"/>
              <a:ext cx="8541134" cy="256215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2586B3-9E05-A839-10EE-EC5DC843082D}"/>
                </a:ext>
              </a:extLst>
            </p:cNvPr>
            <p:cNvSpPr txBox="1"/>
            <p:nvPr/>
          </p:nvSpPr>
          <p:spPr>
            <a:xfrm>
              <a:off x="3408194" y="6415782"/>
              <a:ext cx="5001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차량 내부 네트워크 토폴로지와 취약점 </a:t>
              </a:r>
              <a:r>
                <a:rPr lang="en-US" altLang="ko-KR" sz="14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(IEEE S&amp;P 2025)</a:t>
              </a:r>
              <a:endParaRPr lang="ko-KR" altLang="en-US" sz="1400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8EA070-3A87-F78D-83CC-8D1BBB377A81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Automotive Topology &amp; services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(5 OEMs), Automotive Vulnerability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(127 vulnerabilities)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Revisiting Automotive Attack Surfaces: a Practitioners’ Perspective (IEEE S&amp;P 2025)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7CF16-71DE-A030-C995-96CCD0C7444E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9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4E97-F286-7791-BD0D-D1A58AC1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B391FDB-6B40-0D54-4FEB-602D11B2C686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데이터를 기반으로 </a:t>
            </a:r>
            <a:r>
              <a:rPr lang="en-US" altLang="ko-KR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CyberBattleSim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 CTF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환경을 구현하였다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C8793-993C-82C4-0B2E-6486AD0FC795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BC66E5-2A58-B632-A329-216A3691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9" y="1859996"/>
            <a:ext cx="9314810" cy="4657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116B28-CA26-4F58-4EF9-A36CA820CC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0" t="18695" r="33855"/>
          <a:stretch>
            <a:fillRect/>
          </a:stretch>
        </p:blipFill>
        <p:spPr>
          <a:xfrm>
            <a:off x="7799702" y="3589385"/>
            <a:ext cx="4261769" cy="12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0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C40E9-8734-4739-FB3B-121CB486A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4A976A1-47D8-3B3E-707A-1D686B526190}"/>
              </a:ext>
            </a:extLst>
          </p:cNvPr>
          <p:cNvSpPr/>
          <p:nvPr/>
        </p:nvSpPr>
        <p:spPr>
          <a:xfrm>
            <a:off x="279134" y="795173"/>
            <a:ext cx="11614003" cy="603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시뮬레이터</a:t>
            </a:r>
            <a:endParaRPr lang="en-US" altLang="ko-KR" sz="2000" b="1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Automotive CTF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1880C-FE5E-1FBB-517F-AB2B1B29B5D1}"/>
              </a:ext>
            </a:extLst>
          </p:cNvPr>
          <p:cNvSpPr txBox="1"/>
          <p:nvPr/>
        </p:nvSpPr>
        <p:spPr>
          <a:xfrm>
            <a:off x="279134" y="200796"/>
            <a:ext cx="996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+mj-ea"/>
                <a:ea typeface="+mj-ea"/>
                <a:cs typeface="Arial" panose="020B0604020202020204" pitchFamily="34" charset="0"/>
              </a:rPr>
              <a:t>Cybersecurity Agent with Large Language Model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for</a:t>
            </a:r>
            <a:r>
              <a:rPr kumimoji="1" lang="ko-KR" altLang="en-US" sz="2400" b="1" dirty="0">
                <a:latin typeface="+mj-ea"/>
                <a:cs typeface="Arial" panose="020B0604020202020204" pitchFamily="34" charset="0"/>
              </a:rPr>
              <a:t> </a:t>
            </a:r>
            <a:r>
              <a:rPr kumimoji="1" lang="en-US" altLang="ko-KR" sz="2400" b="1" dirty="0">
                <a:latin typeface="+mj-ea"/>
                <a:cs typeface="Arial" panose="020B0604020202020204" pitchFamily="34" charset="0"/>
              </a:rPr>
              <a:t>Automotive</a:t>
            </a:r>
            <a:endParaRPr kumimoji="1" lang="ko-KR" altLang="en-US" sz="24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DBF40E-4821-B3B2-7EBC-AAB05B6C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2" y="1807603"/>
            <a:ext cx="5998686" cy="40122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8ADAEF-E6E2-8EF9-AB74-ED834282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85" y="1807603"/>
            <a:ext cx="5909601" cy="44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6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1161</Words>
  <Application>Microsoft Office PowerPoint</Application>
  <PresentationFormat>와이드스크린</PresentationFormat>
  <Paragraphs>172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현대하모니 L</vt:lpstr>
      <vt:lpstr>Arial</vt:lpstr>
      <vt:lpstr>Office 테마</vt:lpstr>
      <vt:lpstr>Cybersecurity Agent with Large Language Model for Automotive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Tactile Seminar</dc:title>
  <dc:creator>Sarmad Idrees</dc:creator>
  <cp:lastModifiedBy>hoyeon kim</cp:lastModifiedBy>
  <cp:revision>225</cp:revision>
  <dcterms:created xsi:type="dcterms:W3CDTF">2019-10-24T09:29:19Z</dcterms:created>
  <dcterms:modified xsi:type="dcterms:W3CDTF">2025-12-13T16:44:26Z</dcterms:modified>
</cp:coreProperties>
</file>